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  <p:sldMasterId id="2147483829" r:id="rId2"/>
  </p:sldMasterIdLst>
  <p:notesMasterIdLst>
    <p:notesMasterId r:id="rId22"/>
  </p:notesMasterIdLst>
  <p:sldIdLst>
    <p:sldId id="2562" r:id="rId3"/>
    <p:sldId id="2590" r:id="rId4"/>
    <p:sldId id="2561" r:id="rId5"/>
    <p:sldId id="2570" r:id="rId6"/>
    <p:sldId id="2592" r:id="rId7"/>
    <p:sldId id="2568" r:id="rId8"/>
    <p:sldId id="2585" r:id="rId9"/>
    <p:sldId id="2593" r:id="rId10"/>
    <p:sldId id="2596" r:id="rId11"/>
    <p:sldId id="2583" r:id="rId12"/>
    <p:sldId id="2569" r:id="rId13"/>
    <p:sldId id="2567" r:id="rId14"/>
    <p:sldId id="2595" r:id="rId15"/>
    <p:sldId id="266" r:id="rId16"/>
    <p:sldId id="2594" r:id="rId17"/>
    <p:sldId id="2571" r:id="rId18"/>
    <p:sldId id="2597" r:id="rId19"/>
    <p:sldId id="2586" r:id="rId20"/>
    <p:sldId id="25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6763"/>
  </p:normalViewPr>
  <p:slideViewPr>
    <p:cSldViewPr snapToGrid="0">
      <p:cViewPr varScale="1">
        <p:scale>
          <a:sx n="93" d="100"/>
          <a:sy n="93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E643F-6897-4171-BDA3-FFE7FB629EA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AA4FEF1-1671-4BB6-87D2-8D2C7E10DC68}">
      <dgm:prSet custT="1"/>
      <dgm:spPr/>
      <dgm:t>
        <a:bodyPr/>
        <a:lstStyle/>
        <a:p>
          <a:r>
            <a:rPr lang="en-GB" sz="1400" dirty="0"/>
            <a:t>Have a clearer understanding of what SEND means in Post-16 and adult-learning contexts</a:t>
          </a:r>
          <a:endParaRPr lang="en-US" sz="1400" dirty="0"/>
        </a:p>
      </dgm:t>
    </dgm:pt>
    <dgm:pt modelId="{0DEA8BC0-F237-4FCC-883C-795710315556}" type="parTrans" cxnId="{23993EA1-6BA2-460E-BD2B-2F013E06E197}">
      <dgm:prSet/>
      <dgm:spPr/>
      <dgm:t>
        <a:bodyPr/>
        <a:lstStyle/>
        <a:p>
          <a:endParaRPr lang="en-US"/>
        </a:p>
      </dgm:t>
    </dgm:pt>
    <dgm:pt modelId="{700890C6-7F1C-407D-A64E-81CB5723CDCF}" type="sibTrans" cxnId="{23993EA1-6BA2-460E-BD2B-2F013E06E197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7590AAF5-292C-4F66-B89E-0B19C91DC836}">
      <dgm:prSet custT="1"/>
      <dgm:spPr/>
      <dgm:t>
        <a:bodyPr/>
        <a:lstStyle/>
        <a:p>
          <a:r>
            <a:rPr lang="en-GB" sz="1600" dirty="0"/>
            <a:t>Be aware of the legal and quality expectations around inclusion</a:t>
          </a:r>
          <a:endParaRPr lang="en-US" sz="1600" dirty="0"/>
        </a:p>
      </dgm:t>
    </dgm:pt>
    <dgm:pt modelId="{3D6B540A-ACEC-4A0F-9A33-E03A901EDA27}" type="parTrans" cxnId="{13D89A67-B810-4D43-B8EE-0E00271ACC20}">
      <dgm:prSet/>
      <dgm:spPr/>
      <dgm:t>
        <a:bodyPr/>
        <a:lstStyle/>
        <a:p>
          <a:endParaRPr lang="en-US"/>
        </a:p>
      </dgm:t>
    </dgm:pt>
    <dgm:pt modelId="{36D35E1F-2FA8-455A-B3C1-0FE492D1B1A0}" type="sibTrans" cxnId="{13D89A67-B810-4D43-B8EE-0E00271ACC20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246BFEC5-BF76-4F63-8771-AEC11E4611EB}">
      <dgm:prSet custT="1"/>
      <dgm:spPr/>
      <dgm:t>
        <a:bodyPr/>
        <a:lstStyle/>
        <a:p>
          <a:r>
            <a:rPr lang="en-GB" sz="1400" dirty="0"/>
            <a:t>Recognise the types of barriers learners may experience in training and workplace settings</a:t>
          </a:r>
          <a:endParaRPr lang="en-US" sz="1400" dirty="0"/>
        </a:p>
      </dgm:t>
    </dgm:pt>
    <dgm:pt modelId="{421EC5DF-A964-48D0-B009-A4CD8AB09599}" type="parTrans" cxnId="{5004A8C9-C286-4C13-A365-ECA2FF01FDC1}">
      <dgm:prSet/>
      <dgm:spPr/>
      <dgm:t>
        <a:bodyPr/>
        <a:lstStyle/>
        <a:p>
          <a:endParaRPr lang="en-US"/>
        </a:p>
      </dgm:t>
    </dgm:pt>
    <dgm:pt modelId="{ECFCAB42-0B08-468A-829B-38BB22C7BD28}" type="sibTrans" cxnId="{5004A8C9-C286-4C13-A365-ECA2FF01FDC1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B9D8C07E-1303-4429-B547-519835F5F68B}">
      <dgm:prSet custT="1"/>
      <dgm:spPr/>
      <dgm:t>
        <a:bodyPr/>
        <a:lstStyle/>
        <a:p>
          <a:r>
            <a:rPr lang="en-GB" sz="1400" dirty="0"/>
            <a:t>Understand the importance of early identification and inclusive practice</a:t>
          </a:r>
          <a:endParaRPr lang="en-US" sz="1400" dirty="0"/>
        </a:p>
      </dgm:t>
    </dgm:pt>
    <dgm:pt modelId="{96AAA5C3-8D3D-493D-BB5C-1250AD0315BE}" type="parTrans" cxnId="{54EF3CB0-CC78-46B8-8228-6D681941E220}">
      <dgm:prSet/>
      <dgm:spPr/>
      <dgm:t>
        <a:bodyPr/>
        <a:lstStyle/>
        <a:p>
          <a:endParaRPr lang="en-US"/>
        </a:p>
      </dgm:t>
    </dgm:pt>
    <dgm:pt modelId="{E0F25BEF-C946-4F7A-A2CE-6BC7D495A69F}" type="sibTrans" cxnId="{54EF3CB0-CC78-46B8-8228-6D681941E220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30BD0060-8483-4EB1-920C-8DFEF8B3A818}">
      <dgm:prSet custT="1"/>
      <dgm:spPr/>
      <dgm:t>
        <a:bodyPr/>
        <a:lstStyle/>
        <a:p>
          <a:r>
            <a:rPr lang="en-GB" sz="1400" dirty="0"/>
            <a:t>Have a strong foundation to build on as you develop your knowledge and confidence in SEND and inclusion.</a:t>
          </a:r>
          <a:endParaRPr lang="en-US" sz="1400" dirty="0"/>
        </a:p>
      </dgm:t>
    </dgm:pt>
    <dgm:pt modelId="{5D0A377A-51FA-4567-B712-D5B845CB8508}" type="parTrans" cxnId="{61F60030-849F-45EB-9501-FF24BE702829}">
      <dgm:prSet/>
      <dgm:spPr/>
      <dgm:t>
        <a:bodyPr/>
        <a:lstStyle/>
        <a:p>
          <a:endParaRPr lang="en-US"/>
        </a:p>
      </dgm:t>
    </dgm:pt>
    <dgm:pt modelId="{A78A7C0C-AD8E-4505-AB22-79CDF0705766}" type="sibTrans" cxnId="{61F60030-849F-45EB-9501-FF24BE702829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B572B830-E6CA-6E4D-BB6E-AEFD04ABD177}" type="pres">
      <dgm:prSet presAssocID="{CD8E643F-6897-4171-BDA3-FFE7FB629EA8}" presName="Name0" presStyleCnt="0">
        <dgm:presLayoutVars>
          <dgm:animLvl val="lvl"/>
          <dgm:resizeHandles val="exact"/>
        </dgm:presLayoutVars>
      </dgm:prSet>
      <dgm:spPr/>
    </dgm:pt>
    <dgm:pt modelId="{30567D6B-A96A-AB45-8F33-D5D47844DC80}" type="pres">
      <dgm:prSet presAssocID="{7AA4FEF1-1671-4BB6-87D2-8D2C7E10DC68}" presName="compositeNode" presStyleCnt="0">
        <dgm:presLayoutVars>
          <dgm:bulletEnabled val="1"/>
        </dgm:presLayoutVars>
      </dgm:prSet>
      <dgm:spPr/>
    </dgm:pt>
    <dgm:pt modelId="{E0A9F0ED-BFF2-F048-8A9F-AF30BCDAC111}" type="pres">
      <dgm:prSet presAssocID="{7AA4FEF1-1671-4BB6-87D2-8D2C7E10DC68}" presName="bgRect" presStyleLbl="bgAccFollowNode1" presStyleIdx="0" presStyleCnt="5"/>
      <dgm:spPr/>
    </dgm:pt>
    <dgm:pt modelId="{030ABE38-F79A-CF4F-8780-7B91DF26C55A}" type="pres">
      <dgm:prSet presAssocID="{700890C6-7F1C-407D-A64E-81CB5723CDCF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4268EBB2-014C-9C4D-8C84-51AEEDEB3E4C}" type="pres">
      <dgm:prSet presAssocID="{7AA4FEF1-1671-4BB6-87D2-8D2C7E10DC68}" presName="bottomLine" presStyleLbl="alignNode1" presStyleIdx="1" presStyleCnt="10">
        <dgm:presLayoutVars/>
      </dgm:prSet>
      <dgm:spPr/>
    </dgm:pt>
    <dgm:pt modelId="{838B7807-49A5-9E4E-B5FC-02ED209EE1D8}" type="pres">
      <dgm:prSet presAssocID="{7AA4FEF1-1671-4BB6-87D2-8D2C7E10DC68}" presName="nodeText" presStyleLbl="bgAccFollowNode1" presStyleIdx="0" presStyleCnt="5">
        <dgm:presLayoutVars>
          <dgm:bulletEnabled val="1"/>
        </dgm:presLayoutVars>
      </dgm:prSet>
      <dgm:spPr/>
    </dgm:pt>
    <dgm:pt modelId="{D38134D8-2BAC-6147-8ACE-905D5BB109BE}" type="pres">
      <dgm:prSet presAssocID="{700890C6-7F1C-407D-A64E-81CB5723CDCF}" presName="sibTrans" presStyleCnt="0"/>
      <dgm:spPr/>
    </dgm:pt>
    <dgm:pt modelId="{59B2491B-F6F9-E141-93BA-82A7CFEFCC22}" type="pres">
      <dgm:prSet presAssocID="{7590AAF5-292C-4F66-B89E-0B19C91DC836}" presName="compositeNode" presStyleCnt="0">
        <dgm:presLayoutVars>
          <dgm:bulletEnabled val="1"/>
        </dgm:presLayoutVars>
      </dgm:prSet>
      <dgm:spPr/>
    </dgm:pt>
    <dgm:pt modelId="{E9C9B8E7-A119-9145-8511-EC13B269FB9E}" type="pres">
      <dgm:prSet presAssocID="{7590AAF5-292C-4F66-B89E-0B19C91DC836}" presName="bgRect" presStyleLbl="bgAccFollowNode1" presStyleIdx="1" presStyleCnt="5"/>
      <dgm:spPr/>
    </dgm:pt>
    <dgm:pt modelId="{39BB984E-7E29-384C-855A-B476B2828ED6}" type="pres">
      <dgm:prSet presAssocID="{36D35E1F-2FA8-455A-B3C1-0FE492D1B1A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79F19909-7BBF-A548-82CC-D14A87CB6CC3}" type="pres">
      <dgm:prSet presAssocID="{7590AAF5-292C-4F66-B89E-0B19C91DC836}" presName="bottomLine" presStyleLbl="alignNode1" presStyleIdx="3" presStyleCnt="10">
        <dgm:presLayoutVars/>
      </dgm:prSet>
      <dgm:spPr/>
    </dgm:pt>
    <dgm:pt modelId="{140A61D1-D6C0-3D41-9645-D1D98F466F11}" type="pres">
      <dgm:prSet presAssocID="{7590AAF5-292C-4F66-B89E-0B19C91DC836}" presName="nodeText" presStyleLbl="bgAccFollowNode1" presStyleIdx="1" presStyleCnt="5">
        <dgm:presLayoutVars>
          <dgm:bulletEnabled val="1"/>
        </dgm:presLayoutVars>
      </dgm:prSet>
      <dgm:spPr/>
    </dgm:pt>
    <dgm:pt modelId="{FD0DB7CA-47C7-7847-B798-DBA6B8C314B0}" type="pres">
      <dgm:prSet presAssocID="{36D35E1F-2FA8-455A-B3C1-0FE492D1B1A0}" presName="sibTrans" presStyleCnt="0"/>
      <dgm:spPr/>
    </dgm:pt>
    <dgm:pt modelId="{FC8C43A4-9E91-1145-9687-DAAD7E6B7D64}" type="pres">
      <dgm:prSet presAssocID="{246BFEC5-BF76-4F63-8771-AEC11E4611EB}" presName="compositeNode" presStyleCnt="0">
        <dgm:presLayoutVars>
          <dgm:bulletEnabled val="1"/>
        </dgm:presLayoutVars>
      </dgm:prSet>
      <dgm:spPr/>
    </dgm:pt>
    <dgm:pt modelId="{314D3990-41B9-5A4C-93FB-42DF4D510341}" type="pres">
      <dgm:prSet presAssocID="{246BFEC5-BF76-4F63-8771-AEC11E4611EB}" presName="bgRect" presStyleLbl="bgAccFollowNode1" presStyleIdx="2" presStyleCnt="5"/>
      <dgm:spPr/>
    </dgm:pt>
    <dgm:pt modelId="{9B80C6F3-F648-2A44-B6D0-20AAF318AFBD}" type="pres">
      <dgm:prSet presAssocID="{ECFCAB42-0B08-468A-829B-38BB22C7BD28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BE1A793-7109-5242-87BB-B20DD0A6CEBD}" type="pres">
      <dgm:prSet presAssocID="{246BFEC5-BF76-4F63-8771-AEC11E4611EB}" presName="bottomLine" presStyleLbl="alignNode1" presStyleIdx="5" presStyleCnt="10">
        <dgm:presLayoutVars/>
      </dgm:prSet>
      <dgm:spPr/>
    </dgm:pt>
    <dgm:pt modelId="{CF3E9FF6-7F68-1042-9A83-520938FCC5B6}" type="pres">
      <dgm:prSet presAssocID="{246BFEC5-BF76-4F63-8771-AEC11E4611EB}" presName="nodeText" presStyleLbl="bgAccFollowNode1" presStyleIdx="2" presStyleCnt="5">
        <dgm:presLayoutVars>
          <dgm:bulletEnabled val="1"/>
        </dgm:presLayoutVars>
      </dgm:prSet>
      <dgm:spPr/>
    </dgm:pt>
    <dgm:pt modelId="{BF2554F7-452D-C848-81AB-9D32E765E065}" type="pres">
      <dgm:prSet presAssocID="{ECFCAB42-0B08-468A-829B-38BB22C7BD28}" presName="sibTrans" presStyleCnt="0"/>
      <dgm:spPr/>
    </dgm:pt>
    <dgm:pt modelId="{7FCBDD82-16CB-DE45-A31E-4B2C59B327C5}" type="pres">
      <dgm:prSet presAssocID="{B9D8C07E-1303-4429-B547-519835F5F68B}" presName="compositeNode" presStyleCnt="0">
        <dgm:presLayoutVars>
          <dgm:bulletEnabled val="1"/>
        </dgm:presLayoutVars>
      </dgm:prSet>
      <dgm:spPr/>
    </dgm:pt>
    <dgm:pt modelId="{5759221C-7BC5-9245-A905-845147EF4102}" type="pres">
      <dgm:prSet presAssocID="{B9D8C07E-1303-4429-B547-519835F5F68B}" presName="bgRect" presStyleLbl="bgAccFollowNode1" presStyleIdx="3" presStyleCnt="5"/>
      <dgm:spPr/>
    </dgm:pt>
    <dgm:pt modelId="{36352A91-34F2-1745-A03C-96A62C3BDD29}" type="pres">
      <dgm:prSet presAssocID="{E0F25BEF-C946-4F7A-A2CE-6BC7D495A69F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A8771CCA-3A49-D840-B716-C802FF207092}" type="pres">
      <dgm:prSet presAssocID="{B9D8C07E-1303-4429-B547-519835F5F68B}" presName="bottomLine" presStyleLbl="alignNode1" presStyleIdx="7" presStyleCnt="10">
        <dgm:presLayoutVars/>
      </dgm:prSet>
      <dgm:spPr/>
    </dgm:pt>
    <dgm:pt modelId="{7130C004-DCE0-E646-8F81-EB36926CCF51}" type="pres">
      <dgm:prSet presAssocID="{B9D8C07E-1303-4429-B547-519835F5F68B}" presName="nodeText" presStyleLbl="bgAccFollowNode1" presStyleIdx="3" presStyleCnt="5">
        <dgm:presLayoutVars>
          <dgm:bulletEnabled val="1"/>
        </dgm:presLayoutVars>
      </dgm:prSet>
      <dgm:spPr/>
    </dgm:pt>
    <dgm:pt modelId="{A3306200-349F-3842-88BC-103F384C0D93}" type="pres">
      <dgm:prSet presAssocID="{E0F25BEF-C946-4F7A-A2CE-6BC7D495A69F}" presName="sibTrans" presStyleCnt="0"/>
      <dgm:spPr/>
    </dgm:pt>
    <dgm:pt modelId="{83920D0E-EE80-4F43-93D6-CA055893CE01}" type="pres">
      <dgm:prSet presAssocID="{30BD0060-8483-4EB1-920C-8DFEF8B3A818}" presName="compositeNode" presStyleCnt="0">
        <dgm:presLayoutVars>
          <dgm:bulletEnabled val="1"/>
        </dgm:presLayoutVars>
      </dgm:prSet>
      <dgm:spPr/>
    </dgm:pt>
    <dgm:pt modelId="{AEB780CD-98D1-5D4F-9A2D-A2452DA66871}" type="pres">
      <dgm:prSet presAssocID="{30BD0060-8483-4EB1-920C-8DFEF8B3A818}" presName="bgRect" presStyleLbl="bgAccFollowNode1" presStyleIdx="4" presStyleCnt="5"/>
      <dgm:spPr/>
    </dgm:pt>
    <dgm:pt modelId="{B974F983-58BC-1C42-9065-7CAD150054CA}" type="pres">
      <dgm:prSet presAssocID="{A78A7C0C-AD8E-4505-AB22-79CDF0705766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2D4AE2FD-8D26-6B4B-BB17-98A1A574EB44}" type="pres">
      <dgm:prSet presAssocID="{30BD0060-8483-4EB1-920C-8DFEF8B3A818}" presName="bottomLine" presStyleLbl="alignNode1" presStyleIdx="9" presStyleCnt="10">
        <dgm:presLayoutVars/>
      </dgm:prSet>
      <dgm:spPr/>
    </dgm:pt>
    <dgm:pt modelId="{499AE7D2-308C-5445-B8E7-37593DCE63BB}" type="pres">
      <dgm:prSet presAssocID="{30BD0060-8483-4EB1-920C-8DFEF8B3A818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D701A208-AAC1-A44A-8E29-B1681AC0BE37}" type="presOf" srcId="{CD8E643F-6897-4171-BDA3-FFE7FB629EA8}" destId="{B572B830-E6CA-6E4D-BB6E-AEFD04ABD177}" srcOrd="0" destOrd="0" presId="urn:microsoft.com/office/officeart/2016/7/layout/BasicLinearProcessNumbered"/>
    <dgm:cxn modelId="{33941E09-5A01-074E-821D-AD2C78317950}" type="presOf" srcId="{700890C6-7F1C-407D-A64E-81CB5723CDCF}" destId="{030ABE38-F79A-CF4F-8780-7B91DF26C55A}" srcOrd="0" destOrd="0" presId="urn:microsoft.com/office/officeart/2016/7/layout/BasicLinearProcessNumbered"/>
    <dgm:cxn modelId="{386EBA21-2480-424A-BD79-1473A1E6DE5F}" type="presOf" srcId="{30BD0060-8483-4EB1-920C-8DFEF8B3A818}" destId="{AEB780CD-98D1-5D4F-9A2D-A2452DA66871}" srcOrd="0" destOrd="0" presId="urn:microsoft.com/office/officeart/2016/7/layout/BasicLinearProcessNumbered"/>
    <dgm:cxn modelId="{61F60030-849F-45EB-9501-FF24BE702829}" srcId="{CD8E643F-6897-4171-BDA3-FFE7FB629EA8}" destId="{30BD0060-8483-4EB1-920C-8DFEF8B3A818}" srcOrd="4" destOrd="0" parTransId="{5D0A377A-51FA-4567-B712-D5B845CB8508}" sibTransId="{A78A7C0C-AD8E-4505-AB22-79CDF0705766}"/>
    <dgm:cxn modelId="{BA1A3853-2F8F-BC46-B47D-406660B13190}" type="presOf" srcId="{ECFCAB42-0B08-468A-829B-38BB22C7BD28}" destId="{9B80C6F3-F648-2A44-B6D0-20AAF318AFBD}" srcOrd="0" destOrd="0" presId="urn:microsoft.com/office/officeart/2016/7/layout/BasicLinearProcessNumbered"/>
    <dgm:cxn modelId="{13D89A67-B810-4D43-B8EE-0E00271ACC20}" srcId="{CD8E643F-6897-4171-BDA3-FFE7FB629EA8}" destId="{7590AAF5-292C-4F66-B89E-0B19C91DC836}" srcOrd="1" destOrd="0" parTransId="{3D6B540A-ACEC-4A0F-9A33-E03A901EDA27}" sibTransId="{36D35E1F-2FA8-455A-B3C1-0FE492D1B1A0}"/>
    <dgm:cxn modelId="{B6EA5F77-227F-4F47-B694-F764C5711E6E}" type="presOf" srcId="{B9D8C07E-1303-4429-B547-519835F5F68B}" destId="{7130C004-DCE0-E646-8F81-EB36926CCF51}" srcOrd="1" destOrd="0" presId="urn:microsoft.com/office/officeart/2016/7/layout/BasicLinearProcessNumbered"/>
    <dgm:cxn modelId="{DDBAE186-15D6-5B40-868D-68B0E4443168}" type="presOf" srcId="{246BFEC5-BF76-4F63-8771-AEC11E4611EB}" destId="{CF3E9FF6-7F68-1042-9A83-520938FCC5B6}" srcOrd="1" destOrd="0" presId="urn:microsoft.com/office/officeart/2016/7/layout/BasicLinearProcessNumbered"/>
    <dgm:cxn modelId="{EB2EF18B-65C3-F844-8054-AF250756B6BA}" type="presOf" srcId="{30BD0060-8483-4EB1-920C-8DFEF8B3A818}" destId="{499AE7D2-308C-5445-B8E7-37593DCE63BB}" srcOrd="1" destOrd="0" presId="urn:microsoft.com/office/officeart/2016/7/layout/BasicLinearProcessNumbered"/>
    <dgm:cxn modelId="{09679098-A21B-8A44-8C20-4D4AED23F00D}" type="presOf" srcId="{36D35E1F-2FA8-455A-B3C1-0FE492D1B1A0}" destId="{39BB984E-7E29-384C-855A-B476B2828ED6}" srcOrd="0" destOrd="0" presId="urn:microsoft.com/office/officeart/2016/7/layout/BasicLinearProcessNumbered"/>
    <dgm:cxn modelId="{24743BA0-1C6B-6841-84A6-0F5A3E26911D}" type="presOf" srcId="{A78A7C0C-AD8E-4505-AB22-79CDF0705766}" destId="{B974F983-58BC-1C42-9065-7CAD150054CA}" srcOrd="0" destOrd="0" presId="urn:microsoft.com/office/officeart/2016/7/layout/BasicLinearProcessNumbered"/>
    <dgm:cxn modelId="{23993EA1-6BA2-460E-BD2B-2F013E06E197}" srcId="{CD8E643F-6897-4171-BDA3-FFE7FB629EA8}" destId="{7AA4FEF1-1671-4BB6-87D2-8D2C7E10DC68}" srcOrd="0" destOrd="0" parTransId="{0DEA8BC0-F237-4FCC-883C-795710315556}" sibTransId="{700890C6-7F1C-407D-A64E-81CB5723CDCF}"/>
    <dgm:cxn modelId="{79C43CA7-76ED-7441-8B32-379012E88173}" type="presOf" srcId="{7590AAF5-292C-4F66-B89E-0B19C91DC836}" destId="{140A61D1-D6C0-3D41-9645-D1D98F466F11}" srcOrd="1" destOrd="0" presId="urn:microsoft.com/office/officeart/2016/7/layout/BasicLinearProcessNumbered"/>
    <dgm:cxn modelId="{0330FEA8-699A-0F41-A2B6-76EF57587B55}" type="presOf" srcId="{7AA4FEF1-1671-4BB6-87D2-8D2C7E10DC68}" destId="{838B7807-49A5-9E4E-B5FC-02ED209EE1D8}" srcOrd="1" destOrd="0" presId="urn:microsoft.com/office/officeart/2016/7/layout/BasicLinearProcessNumbered"/>
    <dgm:cxn modelId="{8A8095AB-F3E1-9742-9533-9DF2A48BD68E}" type="presOf" srcId="{7AA4FEF1-1671-4BB6-87D2-8D2C7E10DC68}" destId="{E0A9F0ED-BFF2-F048-8A9F-AF30BCDAC111}" srcOrd="0" destOrd="0" presId="urn:microsoft.com/office/officeart/2016/7/layout/BasicLinearProcessNumbered"/>
    <dgm:cxn modelId="{54EF3CB0-CC78-46B8-8228-6D681941E220}" srcId="{CD8E643F-6897-4171-BDA3-FFE7FB629EA8}" destId="{B9D8C07E-1303-4429-B547-519835F5F68B}" srcOrd="3" destOrd="0" parTransId="{96AAA5C3-8D3D-493D-BB5C-1250AD0315BE}" sibTransId="{E0F25BEF-C946-4F7A-A2CE-6BC7D495A69F}"/>
    <dgm:cxn modelId="{F81AF7C6-B1DB-F74B-8FF3-B6EEB8706A0B}" type="presOf" srcId="{246BFEC5-BF76-4F63-8771-AEC11E4611EB}" destId="{314D3990-41B9-5A4C-93FB-42DF4D510341}" srcOrd="0" destOrd="0" presId="urn:microsoft.com/office/officeart/2016/7/layout/BasicLinearProcessNumbered"/>
    <dgm:cxn modelId="{5004A8C9-C286-4C13-A365-ECA2FF01FDC1}" srcId="{CD8E643F-6897-4171-BDA3-FFE7FB629EA8}" destId="{246BFEC5-BF76-4F63-8771-AEC11E4611EB}" srcOrd="2" destOrd="0" parTransId="{421EC5DF-A964-48D0-B009-A4CD8AB09599}" sibTransId="{ECFCAB42-0B08-468A-829B-38BB22C7BD28}"/>
    <dgm:cxn modelId="{D8493FD8-BDF5-984A-BA11-F8C37BD8D90A}" type="presOf" srcId="{B9D8C07E-1303-4429-B547-519835F5F68B}" destId="{5759221C-7BC5-9245-A905-845147EF4102}" srcOrd="0" destOrd="0" presId="urn:microsoft.com/office/officeart/2016/7/layout/BasicLinearProcessNumbered"/>
    <dgm:cxn modelId="{94E4ACE0-558C-E345-8850-F5E8966EC1BA}" type="presOf" srcId="{7590AAF5-292C-4F66-B89E-0B19C91DC836}" destId="{E9C9B8E7-A119-9145-8511-EC13B269FB9E}" srcOrd="0" destOrd="0" presId="urn:microsoft.com/office/officeart/2016/7/layout/BasicLinearProcessNumbered"/>
    <dgm:cxn modelId="{42C516E4-702A-E843-A5BB-0D4C9DAF104B}" type="presOf" srcId="{E0F25BEF-C946-4F7A-A2CE-6BC7D495A69F}" destId="{36352A91-34F2-1745-A03C-96A62C3BDD29}" srcOrd="0" destOrd="0" presId="urn:microsoft.com/office/officeart/2016/7/layout/BasicLinearProcessNumbered"/>
    <dgm:cxn modelId="{41BBCA88-27DA-094D-B7D9-44D05C64840A}" type="presParOf" srcId="{B572B830-E6CA-6E4D-BB6E-AEFD04ABD177}" destId="{30567D6B-A96A-AB45-8F33-D5D47844DC80}" srcOrd="0" destOrd="0" presId="urn:microsoft.com/office/officeart/2016/7/layout/BasicLinearProcessNumbered"/>
    <dgm:cxn modelId="{1A93D62C-066D-5947-AB7E-1A6DE9D04CB4}" type="presParOf" srcId="{30567D6B-A96A-AB45-8F33-D5D47844DC80}" destId="{E0A9F0ED-BFF2-F048-8A9F-AF30BCDAC111}" srcOrd="0" destOrd="0" presId="urn:microsoft.com/office/officeart/2016/7/layout/BasicLinearProcessNumbered"/>
    <dgm:cxn modelId="{489F44C2-FB6C-3643-9FED-7E7CFDD64C94}" type="presParOf" srcId="{30567D6B-A96A-AB45-8F33-D5D47844DC80}" destId="{030ABE38-F79A-CF4F-8780-7B91DF26C55A}" srcOrd="1" destOrd="0" presId="urn:microsoft.com/office/officeart/2016/7/layout/BasicLinearProcessNumbered"/>
    <dgm:cxn modelId="{2341BC30-51F9-C04A-B3D3-C3D583F15D2F}" type="presParOf" srcId="{30567D6B-A96A-AB45-8F33-D5D47844DC80}" destId="{4268EBB2-014C-9C4D-8C84-51AEEDEB3E4C}" srcOrd="2" destOrd="0" presId="urn:microsoft.com/office/officeart/2016/7/layout/BasicLinearProcessNumbered"/>
    <dgm:cxn modelId="{990E5D89-BA32-894B-BCD1-8C40F699076B}" type="presParOf" srcId="{30567D6B-A96A-AB45-8F33-D5D47844DC80}" destId="{838B7807-49A5-9E4E-B5FC-02ED209EE1D8}" srcOrd="3" destOrd="0" presId="urn:microsoft.com/office/officeart/2016/7/layout/BasicLinearProcessNumbered"/>
    <dgm:cxn modelId="{B9CB3031-6D41-BE47-A50C-DD2673A0994D}" type="presParOf" srcId="{B572B830-E6CA-6E4D-BB6E-AEFD04ABD177}" destId="{D38134D8-2BAC-6147-8ACE-905D5BB109BE}" srcOrd="1" destOrd="0" presId="urn:microsoft.com/office/officeart/2016/7/layout/BasicLinearProcessNumbered"/>
    <dgm:cxn modelId="{4A5D8351-44C2-874A-A076-FAB9B5CF45F3}" type="presParOf" srcId="{B572B830-E6CA-6E4D-BB6E-AEFD04ABD177}" destId="{59B2491B-F6F9-E141-93BA-82A7CFEFCC22}" srcOrd="2" destOrd="0" presId="urn:microsoft.com/office/officeart/2016/7/layout/BasicLinearProcessNumbered"/>
    <dgm:cxn modelId="{9F130E3F-6963-E34C-8C7D-74DC05504663}" type="presParOf" srcId="{59B2491B-F6F9-E141-93BA-82A7CFEFCC22}" destId="{E9C9B8E7-A119-9145-8511-EC13B269FB9E}" srcOrd="0" destOrd="0" presId="urn:microsoft.com/office/officeart/2016/7/layout/BasicLinearProcessNumbered"/>
    <dgm:cxn modelId="{8E5967EA-D1B9-404D-9569-E3DC6CBBA974}" type="presParOf" srcId="{59B2491B-F6F9-E141-93BA-82A7CFEFCC22}" destId="{39BB984E-7E29-384C-855A-B476B2828ED6}" srcOrd="1" destOrd="0" presId="urn:microsoft.com/office/officeart/2016/7/layout/BasicLinearProcessNumbered"/>
    <dgm:cxn modelId="{9A10675D-B1E0-7742-9477-C7EC92676C96}" type="presParOf" srcId="{59B2491B-F6F9-E141-93BA-82A7CFEFCC22}" destId="{79F19909-7BBF-A548-82CC-D14A87CB6CC3}" srcOrd="2" destOrd="0" presId="urn:microsoft.com/office/officeart/2016/7/layout/BasicLinearProcessNumbered"/>
    <dgm:cxn modelId="{C1929771-4C6A-B249-9FD6-09DDBEFDA83A}" type="presParOf" srcId="{59B2491B-F6F9-E141-93BA-82A7CFEFCC22}" destId="{140A61D1-D6C0-3D41-9645-D1D98F466F11}" srcOrd="3" destOrd="0" presId="urn:microsoft.com/office/officeart/2016/7/layout/BasicLinearProcessNumbered"/>
    <dgm:cxn modelId="{AA27791F-8745-0D41-9570-795E9547E48C}" type="presParOf" srcId="{B572B830-E6CA-6E4D-BB6E-AEFD04ABD177}" destId="{FD0DB7CA-47C7-7847-B798-DBA6B8C314B0}" srcOrd="3" destOrd="0" presId="urn:microsoft.com/office/officeart/2016/7/layout/BasicLinearProcessNumbered"/>
    <dgm:cxn modelId="{9B5F5403-BC36-154A-969D-4132238FB6EE}" type="presParOf" srcId="{B572B830-E6CA-6E4D-BB6E-AEFD04ABD177}" destId="{FC8C43A4-9E91-1145-9687-DAAD7E6B7D64}" srcOrd="4" destOrd="0" presId="urn:microsoft.com/office/officeart/2016/7/layout/BasicLinearProcessNumbered"/>
    <dgm:cxn modelId="{A5B610DA-AB89-8C4C-B1DF-67915F639FC5}" type="presParOf" srcId="{FC8C43A4-9E91-1145-9687-DAAD7E6B7D64}" destId="{314D3990-41B9-5A4C-93FB-42DF4D510341}" srcOrd="0" destOrd="0" presId="urn:microsoft.com/office/officeart/2016/7/layout/BasicLinearProcessNumbered"/>
    <dgm:cxn modelId="{825ADECB-9491-3F4B-ACE1-EA59C9EE6045}" type="presParOf" srcId="{FC8C43A4-9E91-1145-9687-DAAD7E6B7D64}" destId="{9B80C6F3-F648-2A44-B6D0-20AAF318AFBD}" srcOrd="1" destOrd="0" presId="urn:microsoft.com/office/officeart/2016/7/layout/BasicLinearProcessNumbered"/>
    <dgm:cxn modelId="{BA8009EA-66A5-2443-9C0E-CF3790D231BC}" type="presParOf" srcId="{FC8C43A4-9E91-1145-9687-DAAD7E6B7D64}" destId="{2BE1A793-7109-5242-87BB-B20DD0A6CEBD}" srcOrd="2" destOrd="0" presId="urn:microsoft.com/office/officeart/2016/7/layout/BasicLinearProcessNumbered"/>
    <dgm:cxn modelId="{C09E125B-4EFD-AF46-B255-77EE21672279}" type="presParOf" srcId="{FC8C43A4-9E91-1145-9687-DAAD7E6B7D64}" destId="{CF3E9FF6-7F68-1042-9A83-520938FCC5B6}" srcOrd="3" destOrd="0" presId="urn:microsoft.com/office/officeart/2016/7/layout/BasicLinearProcessNumbered"/>
    <dgm:cxn modelId="{240E9291-62C3-4345-BEA5-D36738349D3D}" type="presParOf" srcId="{B572B830-E6CA-6E4D-BB6E-AEFD04ABD177}" destId="{BF2554F7-452D-C848-81AB-9D32E765E065}" srcOrd="5" destOrd="0" presId="urn:microsoft.com/office/officeart/2016/7/layout/BasicLinearProcessNumbered"/>
    <dgm:cxn modelId="{0AFB4D05-547E-4747-A4A4-2D4517C8870C}" type="presParOf" srcId="{B572B830-E6CA-6E4D-BB6E-AEFD04ABD177}" destId="{7FCBDD82-16CB-DE45-A31E-4B2C59B327C5}" srcOrd="6" destOrd="0" presId="urn:microsoft.com/office/officeart/2016/7/layout/BasicLinearProcessNumbered"/>
    <dgm:cxn modelId="{86C00BCF-8959-AD4A-8E36-03384BBB5187}" type="presParOf" srcId="{7FCBDD82-16CB-DE45-A31E-4B2C59B327C5}" destId="{5759221C-7BC5-9245-A905-845147EF4102}" srcOrd="0" destOrd="0" presId="urn:microsoft.com/office/officeart/2016/7/layout/BasicLinearProcessNumbered"/>
    <dgm:cxn modelId="{4E54749F-FF8C-9445-8B8E-9C915322D092}" type="presParOf" srcId="{7FCBDD82-16CB-DE45-A31E-4B2C59B327C5}" destId="{36352A91-34F2-1745-A03C-96A62C3BDD29}" srcOrd="1" destOrd="0" presId="urn:microsoft.com/office/officeart/2016/7/layout/BasicLinearProcessNumbered"/>
    <dgm:cxn modelId="{0B3B894C-19B2-A843-B8DB-2C99058D4B08}" type="presParOf" srcId="{7FCBDD82-16CB-DE45-A31E-4B2C59B327C5}" destId="{A8771CCA-3A49-D840-B716-C802FF207092}" srcOrd="2" destOrd="0" presId="urn:microsoft.com/office/officeart/2016/7/layout/BasicLinearProcessNumbered"/>
    <dgm:cxn modelId="{05DE85E4-9E0A-8A4F-80EF-33449AEA343B}" type="presParOf" srcId="{7FCBDD82-16CB-DE45-A31E-4B2C59B327C5}" destId="{7130C004-DCE0-E646-8F81-EB36926CCF51}" srcOrd="3" destOrd="0" presId="urn:microsoft.com/office/officeart/2016/7/layout/BasicLinearProcessNumbered"/>
    <dgm:cxn modelId="{6B095F2B-97D1-8B4A-8EA3-0ADDF2E25592}" type="presParOf" srcId="{B572B830-E6CA-6E4D-BB6E-AEFD04ABD177}" destId="{A3306200-349F-3842-88BC-103F384C0D93}" srcOrd="7" destOrd="0" presId="urn:microsoft.com/office/officeart/2016/7/layout/BasicLinearProcessNumbered"/>
    <dgm:cxn modelId="{D861DD2E-F8F6-0447-B810-F3CA810B008A}" type="presParOf" srcId="{B572B830-E6CA-6E4D-BB6E-AEFD04ABD177}" destId="{83920D0E-EE80-4F43-93D6-CA055893CE01}" srcOrd="8" destOrd="0" presId="urn:microsoft.com/office/officeart/2016/7/layout/BasicLinearProcessNumbered"/>
    <dgm:cxn modelId="{8EABE159-BF4F-4C40-8FD0-2EAEA6B8068B}" type="presParOf" srcId="{83920D0E-EE80-4F43-93D6-CA055893CE01}" destId="{AEB780CD-98D1-5D4F-9A2D-A2452DA66871}" srcOrd="0" destOrd="0" presId="urn:microsoft.com/office/officeart/2016/7/layout/BasicLinearProcessNumbered"/>
    <dgm:cxn modelId="{3AB19A0F-17C5-A844-971B-B8595C8A5EEF}" type="presParOf" srcId="{83920D0E-EE80-4F43-93D6-CA055893CE01}" destId="{B974F983-58BC-1C42-9065-7CAD150054CA}" srcOrd="1" destOrd="0" presId="urn:microsoft.com/office/officeart/2016/7/layout/BasicLinearProcessNumbered"/>
    <dgm:cxn modelId="{A39E79BA-5BAD-064C-9E40-E4E54B7845C1}" type="presParOf" srcId="{83920D0E-EE80-4F43-93D6-CA055893CE01}" destId="{2D4AE2FD-8D26-6B4B-BB17-98A1A574EB44}" srcOrd="2" destOrd="0" presId="urn:microsoft.com/office/officeart/2016/7/layout/BasicLinearProcessNumbered"/>
    <dgm:cxn modelId="{239B802C-D052-0D4B-BBE9-81AA3B9B9F4E}" type="presParOf" srcId="{83920D0E-EE80-4F43-93D6-CA055893CE01}" destId="{499AE7D2-308C-5445-B8E7-37593DCE63B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54246-8BD6-434C-9ACA-A5C0609F39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0D2E5B-F85F-47DE-8465-B919196BACA8}">
      <dgm:prSet/>
      <dgm:spPr/>
      <dgm:t>
        <a:bodyPr/>
        <a:lstStyle/>
        <a:p>
          <a:r>
            <a:rPr lang="en-GB"/>
            <a:t>Requirements vary by organisation</a:t>
          </a:r>
          <a:endParaRPr lang="en-US"/>
        </a:p>
      </dgm:t>
    </dgm:pt>
    <dgm:pt modelId="{915F86FA-605B-49B5-B2EF-3DFBC4988D66}" type="parTrans" cxnId="{4A25AF68-EA6F-4894-AAFD-F5FE8110AF2B}">
      <dgm:prSet/>
      <dgm:spPr/>
      <dgm:t>
        <a:bodyPr/>
        <a:lstStyle/>
        <a:p>
          <a:endParaRPr lang="en-US"/>
        </a:p>
      </dgm:t>
    </dgm:pt>
    <dgm:pt modelId="{641AE729-9208-467B-893C-9E191F25EE6E}" type="sibTrans" cxnId="{4A25AF68-EA6F-4894-AAFD-F5FE8110AF2B}">
      <dgm:prSet/>
      <dgm:spPr/>
      <dgm:t>
        <a:bodyPr/>
        <a:lstStyle/>
        <a:p>
          <a:endParaRPr lang="en-US"/>
        </a:p>
      </dgm:t>
    </dgm:pt>
    <dgm:pt modelId="{DB467B8D-DFCD-4789-908B-B5AF197E25A5}">
      <dgm:prSet/>
      <dgm:spPr/>
      <dgm:t>
        <a:bodyPr/>
        <a:lstStyle/>
        <a:p>
          <a:r>
            <a:rPr lang="en-GB"/>
            <a:t>FE Colleges: Structured SEND roles</a:t>
          </a:r>
          <a:endParaRPr lang="en-US"/>
        </a:p>
      </dgm:t>
    </dgm:pt>
    <dgm:pt modelId="{CED572DF-1146-49FB-A942-A06906347422}" type="parTrans" cxnId="{FF538098-1DAF-4840-8C1E-3C581B0804E0}">
      <dgm:prSet/>
      <dgm:spPr/>
      <dgm:t>
        <a:bodyPr/>
        <a:lstStyle/>
        <a:p>
          <a:endParaRPr lang="en-US"/>
        </a:p>
      </dgm:t>
    </dgm:pt>
    <dgm:pt modelId="{3DFCD041-B3C9-47BA-837C-4E861FDE13E9}" type="sibTrans" cxnId="{FF538098-1DAF-4840-8C1E-3C581B0804E0}">
      <dgm:prSet/>
      <dgm:spPr/>
      <dgm:t>
        <a:bodyPr/>
        <a:lstStyle/>
        <a:p>
          <a:endParaRPr lang="en-US"/>
        </a:p>
      </dgm:t>
    </dgm:pt>
    <dgm:pt modelId="{C0F2F39E-EB12-49B7-93FE-4DD58F019EDC}">
      <dgm:prSet/>
      <dgm:spPr/>
      <dgm:t>
        <a:bodyPr/>
        <a:lstStyle/>
        <a:p>
          <a:r>
            <a:rPr lang="en-GB"/>
            <a:t>ITP and Adult Learning : Flexible but must meet Equality Act duties</a:t>
          </a:r>
          <a:endParaRPr lang="en-US"/>
        </a:p>
      </dgm:t>
    </dgm:pt>
    <dgm:pt modelId="{FF7BBD6D-5807-4023-8968-DB80F47367A7}" type="parTrans" cxnId="{5AF7657F-5070-4404-B637-8BD5B64633A0}">
      <dgm:prSet/>
      <dgm:spPr/>
      <dgm:t>
        <a:bodyPr/>
        <a:lstStyle/>
        <a:p>
          <a:endParaRPr lang="en-US"/>
        </a:p>
      </dgm:t>
    </dgm:pt>
    <dgm:pt modelId="{A435DC23-B35E-4121-BF4C-E0385AC456F4}" type="sibTrans" cxnId="{5AF7657F-5070-4404-B637-8BD5B64633A0}">
      <dgm:prSet/>
      <dgm:spPr/>
      <dgm:t>
        <a:bodyPr/>
        <a:lstStyle/>
        <a:p>
          <a:endParaRPr lang="en-US"/>
        </a:p>
      </dgm:t>
    </dgm:pt>
    <dgm:pt modelId="{EA21A93D-21C5-4543-816D-9EB91CC9E25B}">
      <dgm:prSet/>
      <dgm:spPr/>
      <dgm:t>
        <a:bodyPr/>
        <a:lstStyle/>
        <a:p>
          <a:r>
            <a:rPr lang="en-GB"/>
            <a:t>Local Authority expectations</a:t>
          </a:r>
          <a:endParaRPr lang="en-US"/>
        </a:p>
      </dgm:t>
    </dgm:pt>
    <dgm:pt modelId="{AFFD63BE-01A6-4530-BC69-447F96BD4BEC}" type="parTrans" cxnId="{4DECE14C-DAE5-42C9-A5BA-78E151E5BA0D}">
      <dgm:prSet/>
      <dgm:spPr/>
      <dgm:t>
        <a:bodyPr/>
        <a:lstStyle/>
        <a:p>
          <a:endParaRPr lang="en-US"/>
        </a:p>
      </dgm:t>
    </dgm:pt>
    <dgm:pt modelId="{F389DEEB-C189-4F18-9E84-A3CEBA7050F6}" type="sibTrans" cxnId="{4DECE14C-DAE5-42C9-A5BA-78E151E5BA0D}">
      <dgm:prSet/>
      <dgm:spPr/>
      <dgm:t>
        <a:bodyPr/>
        <a:lstStyle/>
        <a:p>
          <a:endParaRPr lang="en-US"/>
        </a:p>
      </dgm:t>
    </dgm:pt>
    <dgm:pt modelId="{90844F75-A510-4EFE-8FA2-AFCFE1AD073C}">
      <dgm:prSet/>
      <dgm:spPr/>
      <dgm:t>
        <a:bodyPr/>
        <a:lstStyle/>
        <a:p>
          <a:r>
            <a:rPr lang="en-GB"/>
            <a:t>Key roles: SEND Lead, ALS Manager, LSPs, Specialist Assessors</a:t>
          </a:r>
          <a:endParaRPr lang="en-US"/>
        </a:p>
      </dgm:t>
    </dgm:pt>
    <dgm:pt modelId="{A7B6D9E0-43DD-4AB3-ADC2-D449B2D83078}" type="parTrans" cxnId="{ABB055BC-FD91-4742-9747-C76F13A0879A}">
      <dgm:prSet/>
      <dgm:spPr/>
      <dgm:t>
        <a:bodyPr/>
        <a:lstStyle/>
        <a:p>
          <a:endParaRPr lang="en-US"/>
        </a:p>
      </dgm:t>
    </dgm:pt>
    <dgm:pt modelId="{13CA1D92-2487-40A1-9EAC-CAF02996A5FF}" type="sibTrans" cxnId="{ABB055BC-FD91-4742-9747-C76F13A0879A}">
      <dgm:prSet/>
      <dgm:spPr/>
      <dgm:t>
        <a:bodyPr/>
        <a:lstStyle/>
        <a:p>
          <a:endParaRPr lang="en-US"/>
        </a:p>
      </dgm:t>
    </dgm:pt>
    <dgm:pt modelId="{0CA37B7E-0648-4D34-A4A6-880925F38A73}">
      <dgm:prSet/>
      <dgm:spPr/>
      <dgm:t>
        <a:bodyPr/>
        <a:lstStyle/>
        <a:p>
          <a:r>
            <a:rPr lang="en-GB"/>
            <a:t>Qualifications</a:t>
          </a:r>
          <a:endParaRPr lang="en-US"/>
        </a:p>
      </dgm:t>
    </dgm:pt>
    <dgm:pt modelId="{31333EE2-1038-4052-B16C-13324BE126E7}" type="parTrans" cxnId="{6E97B8BF-AD02-41BD-9393-5D362BFA6B2E}">
      <dgm:prSet/>
      <dgm:spPr/>
      <dgm:t>
        <a:bodyPr/>
        <a:lstStyle/>
        <a:p>
          <a:endParaRPr lang="en-US"/>
        </a:p>
      </dgm:t>
    </dgm:pt>
    <dgm:pt modelId="{8BE02A12-4403-4358-929C-6A5164F29EDC}" type="sibTrans" cxnId="{6E97B8BF-AD02-41BD-9393-5D362BFA6B2E}">
      <dgm:prSet/>
      <dgm:spPr/>
      <dgm:t>
        <a:bodyPr/>
        <a:lstStyle/>
        <a:p>
          <a:endParaRPr lang="en-US"/>
        </a:p>
      </dgm:t>
    </dgm:pt>
    <dgm:pt modelId="{0DCD82A7-B918-E044-872D-1CF1F23A976A}" type="pres">
      <dgm:prSet presAssocID="{8D454246-8BD6-434C-9ACA-A5C0609F3910}" presName="linear" presStyleCnt="0">
        <dgm:presLayoutVars>
          <dgm:animLvl val="lvl"/>
          <dgm:resizeHandles val="exact"/>
        </dgm:presLayoutVars>
      </dgm:prSet>
      <dgm:spPr/>
    </dgm:pt>
    <dgm:pt modelId="{94B5F594-8176-FD49-B127-0D2B8481C731}" type="pres">
      <dgm:prSet presAssocID="{040D2E5B-F85F-47DE-8465-B919196BACA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71F70B9-2554-3641-A5F4-F2FD5E3FAAB5}" type="pres">
      <dgm:prSet presAssocID="{641AE729-9208-467B-893C-9E191F25EE6E}" presName="spacer" presStyleCnt="0"/>
      <dgm:spPr/>
    </dgm:pt>
    <dgm:pt modelId="{CF3F474A-6D16-D04B-BC42-D75528C7A548}" type="pres">
      <dgm:prSet presAssocID="{DB467B8D-DFCD-4789-908B-B5AF197E25A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21C1A5E-C8DB-3841-860B-97DEA8B2D6EE}" type="pres">
      <dgm:prSet presAssocID="{3DFCD041-B3C9-47BA-837C-4E861FDE13E9}" presName="spacer" presStyleCnt="0"/>
      <dgm:spPr/>
    </dgm:pt>
    <dgm:pt modelId="{BDA95B8F-2899-4841-9A18-C18E92381D00}" type="pres">
      <dgm:prSet presAssocID="{C0F2F39E-EB12-49B7-93FE-4DD58F019ED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37E580F-2424-9B49-8EB5-FF6DCFED9C6A}" type="pres">
      <dgm:prSet presAssocID="{A435DC23-B35E-4121-BF4C-E0385AC456F4}" presName="spacer" presStyleCnt="0"/>
      <dgm:spPr/>
    </dgm:pt>
    <dgm:pt modelId="{3D84DF74-EAB9-344F-B244-54EAADB3EE7E}" type="pres">
      <dgm:prSet presAssocID="{EA21A93D-21C5-4543-816D-9EB91CC9E2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906BC19-CD16-8C4B-AB6C-B3FE3CF94092}" type="pres">
      <dgm:prSet presAssocID="{F389DEEB-C189-4F18-9E84-A3CEBA7050F6}" presName="spacer" presStyleCnt="0"/>
      <dgm:spPr/>
    </dgm:pt>
    <dgm:pt modelId="{7723FC25-CC93-9541-A3A2-DE4947D3BF76}" type="pres">
      <dgm:prSet presAssocID="{90844F75-A510-4EFE-8FA2-AFCFE1AD073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E93196-901C-B742-957F-5A2D7ED4D7E4}" type="pres">
      <dgm:prSet presAssocID="{13CA1D92-2487-40A1-9EAC-CAF02996A5FF}" presName="spacer" presStyleCnt="0"/>
      <dgm:spPr/>
    </dgm:pt>
    <dgm:pt modelId="{D5A23101-E4BD-C543-B932-575241F64265}" type="pres">
      <dgm:prSet presAssocID="{0CA37B7E-0648-4D34-A4A6-880925F38A7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BD32C1E-C4DA-8540-AB6F-1A816C99F5B5}" type="presOf" srcId="{8D454246-8BD6-434C-9ACA-A5C0609F3910}" destId="{0DCD82A7-B918-E044-872D-1CF1F23A976A}" srcOrd="0" destOrd="0" presId="urn:microsoft.com/office/officeart/2005/8/layout/vList2"/>
    <dgm:cxn modelId="{83FBB631-6613-494A-8C81-E1FA56DF7295}" type="presOf" srcId="{040D2E5B-F85F-47DE-8465-B919196BACA8}" destId="{94B5F594-8176-FD49-B127-0D2B8481C731}" srcOrd="0" destOrd="0" presId="urn:microsoft.com/office/officeart/2005/8/layout/vList2"/>
    <dgm:cxn modelId="{4DECE14C-DAE5-42C9-A5BA-78E151E5BA0D}" srcId="{8D454246-8BD6-434C-9ACA-A5C0609F3910}" destId="{EA21A93D-21C5-4543-816D-9EB91CC9E25B}" srcOrd="3" destOrd="0" parTransId="{AFFD63BE-01A6-4530-BC69-447F96BD4BEC}" sibTransId="{F389DEEB-C189-4F18-9E84-A3CEBA7050F6}"/>
    <dgm:cxn modelId="{4A25AF68-EA6F-4894-AAFD-F5FE8110AF2B}" srcId="{8D454246-8BD6-434C-9ACA-A5C0609F3910}" destId="{040D2E5B-F85F-47DE-8465-B919196BACA8}" srcOrd="0" destOrd="0" parTransId="{915F86FA-605B-49B5-B2EF-3DFBC4988D66}" sibTransId="{641AE729-9208-467B-893C-9E191F25EE6E}"/>
    <dgm:cxn modelId="{5AF7657F-5070-4404-B637-8BD5B64633A0}" srcId="{8D454246-8BD6-434C-9ACA-A5C0609F3910}" destId="{C0F2F39E-EB12-49B7-93FE-4DD58F019EDC}" srcOrd="2" destOrd="0" parTransId="{FF7BBD6D-5807-4023-8968-DB80F47367A7}" sibTransId="{A435DC23-B35E-4121-BF4C-E0385AC456F4}"/>
    <dgm:cxn modelId="{0B0F0B84-C3E2-174A-B507-58BEE1001A61}" type="presOf" srcId="{90844F75-A510-4EFE-8FA2-AFCFE1AD073C}" destId="{7723FC25-CC93-9541-A3A2-DE4947D3BF76}" srcOrd="0" destOrd="0" presId="urn:microsoft.com/office/officeart/2005/8/layout/vList2"/>
    <dgm:cxn modelId="{FF538098-1DAF-4840-8C1E-3C581B0804E0}" srcId="{8D454246-8BD6-434C-9ACA-A5C0609F3910}" destId="{DB467B8D-DFCD-4789-908B-B5AF197E25A5}" srcOrd="1" destOrd="0" parTransId="{CED572DF-1146-49FB-A942-A06906347422}" sibTransId="{3DFCD041-B3C9-47BA-837C-4E861FDE13E9}"/>
    <dgm:cxn modelId="{4E72349B-0933-C841-BC20-BD8639103EF5}" type="presOf" srcId="{EA21A93D-21C5-4543-816D-9EB91CC9E25B}" destId="{3D84DF74-EAB9-344F-B244-54EAADB3EE7E}" srcOrd="0" destOrd="0" presId="urn:microsoft.com/office/officeart/2005/8/layout/vList2"/>
    <dgm:cxn modelId="{D90878A5-983B-D74A-8673-D2672C9CE6FC}" type="presOf" srcId="{C0F2F39E-EB12-49B7-93FE-4DD58F019EDC}" destId="{BDA95B8F-2899-4841-9A18-C18E92381D00}" srcOrd="0" destOrd="0" presId="urn:microsoft.com/office/officeart/2005/8/layout/vList2"/>
    <dgm:cxn modelId="{ABB055BC-FD91-4742-9747-C76F13A0879A}" srcId="{8D454246-8BD6-434C-9ACA-A5C0609F3910}" destId="{90844F75-A510-4EFE-8FA2-AFCFE1AD073C}" srcOrd="4" destOrd="0" parTransId="{A7B6D9E0-43DD-4AB3-ADC2-D449B2D83078}" sibTransId="{13CA1D92-2487-40A1-9EAC-CAF02996A5FF}"/>
    <dgm:cxn modelId="{6E97B8BF-AD02-41BD-9393-5D362BFA6B2E}" srcId="{8D454246-8BD6-434C-9ACA-A5C0609F3910}" destId="{0CA37B7E-0648-4D34-A4A6-880925F38A73}" srcOrd="5" destOrd="0" parTransId="{31333EE2-1038-4052-B16C-13324BE126E7}" sibTransId="{8BE02A12-4403-4358-929C-6A5164F29EDC}"/>
    <dgm:cxn modelId="{6882F3D2-7295-B34E-81D9-3BC85FDFFDB0}" type="presOf" srcId="{0CA37B7E-0648-4D34-A4A6-880925F38A73}" destId="{D5A23101-E4BD-C543-B932-575241F64265}" srcOrd="0" destOrd="0" presId="urn:microsoft.com/office/officeart/2005/8/layout/vList2"/>
    <dgm:cxn modelId="{BB7F1DFB-6E0E-3042-92BD-38D36EB453E0}" type="presOf" srcId="{DB467B8D-DFCD-4789-908B-B5AF197E25A5}" destId="{CF3F474A-6D16-D04B-BC42-D75528C7A548}" srcOrd="0" destOrd="0" presId="urn:microsoft.com/office/officeart/2005/8/layout/vList2"/>
    <dgm:cxn modelId="{F7144DD6-2181-1843-AE64-3D9E92277A5E}" type="presParOf" srcId="{0DCD82A7-B918-E044-872D-1CF1F23A976A}" destId="{94B5F594-8176-FD49-B127-0D2B8481C731}" srcOrd="0" destOrd="0" presId="urn:microsoft.com/office/officeart/2005/8/layout/vList2"/>
    <dgm:cxn modelId="{9ACF3803-062E-454E-A769-69FD975C674C}" type="presParOf" srcId="{0DCD82A7-B918-E044-872D-1CF1F23A976A}" destId="{D71F70B9-2554-3641-A5F4-F2FD5E3FAAB5}" srcOrd="1" destOrd="0" presId="urn:microsoft.com/office/officeart/2005/8/layout/vList2"/>
    <dgm:cxn modelId="{138BD689-2334-A04F-8A02-46F2F82A0275}" type="presParOf" srcId="{0DCD82A7-B918-E044-872D-1CF1F23A976A}" destId="{CF3F474A-6D16-D04B-BC42-D75528C7A548}" srcOrd="2" destOrd="0" presId="urn:microsoft.com/office/officeart/2005/8/layout/vList2"/>
    <dgm:cxn modelId="{AAE657D6-0A4A-E94F-9ED3-A1F69EEA4764}" type="presParOf" srcId="{0DCD82A7-B918-E044-872D-1CF1F23A976A}" destId="{421C1A5E-C8DB-3841-860B-97DEA8B2D6EE}" srcOrd="3" destOrd="0" presId="urn:microsoft.com/office/officeart/2005/8/layout/vList2"/>
    <dgm:cxn modelId="{3BA1CC25-1AFE-424E-9F39-C7B1A48D8E8F}" type="presParOf" srcId="{0DCD82A7-B918-E044-872D-1CF1F23A976A}" destId="{BDA95B8F-2899-4841-9A18-C18E92381D00}" srcOrd="4" destOrd="0" presId="urn:microsoft.com/office/officeart/2005/8/layout/vList2"/>
    <dgm:cxn modelId="{CF5E7EE8-2F2D-B544-8880-2CAFB223EB14}" type="presParOf" srcId="{0DCD82A7-B918-E044-872D-1CF1F23A976A}" destId="{237E580F-2424-9B49-8EB5-FF6DCFED9C6A}" srcOrd="5" destOrd="0" presId="urn:microsoft.com/office/officeart/2005/8/layout/vList2"/>
    <dgm:cxn modelId="{19A9BA54-0E8B-0745-BFC5-3465F35547C6}" type="presParOf" srcId="{0DCD82A7-B918-E044-872D-1CF1F23A976A}" destId="{3D84DF74-EAB9-344F-B244-54EAADB3EE7E}" srcOrd="6" destOrd="0" presId="urn:microsoft.com/office/officeart/2005/8/layout/vList2"/>
    <dgm:cxn modelId="{C5E5EED9-A81B-624A-8147-A15A63B786C5}" type="presParOf" srcId="{0DCD82A7-B918-E044-872D-1CF1F23A976A}" destId="{2906BC19-CD16-8C4B-AB6C-B3FE3CF94092}" srcOrd="7" destOrd="0" presId="urn:microsoft.com/office/officeart/2005/8/layout/vList2"/>
    <dgm:cxn modelId="{BA32E7F3-C476-C043-8755-8384915CFFFD}" type="presParOf" srcId="{0DCD82A7-B918-E044-872D-1CF1F23A976A}" destId="{7723FC25-CC93-9541-A3A2-DE4947D3BF76}" srcOrd="8" destOrd="0" presId="urn:microsoft.com/office/officeart/2005/8/layout/vList2"/>
    <dgm:cxn modelId="{C977ED71-CE26-9E47-B068-BE5BE16C6572}" type="presParOf" srcId="{0DCD82A7-B918-E044-872D-1CF1F23A976A}" destId="{76E93196-901C-B742-957F-5A2D7ED4D7E4}" srcOrd="9" destOrd="0" presId="urn:microsoft.com/office/officeart/2005/8/layout/vList2"/>
    <dgm:cxn modelId="{C7AEED71-2407-0441-AEE0-CA79C811BD9D}" type="presParOf" srcId="{0DCD82A7-B918-E044-872D-1CF1F23A976A}" destId="{D5A23101-E4BD-C543-B932-575241F6426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1E610-A2D6-C74D-82AF-C6A23D354B7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419A11D-98FF-664A-884D-97428A9F7B59}">
      <dgm:prSet/>
      <dgm:spPr/>
      <dgm:t>
        <a:bodyPr/>
        <a:lstStyle/>
        <a:p>
          <a:r>
            <a:rPr lang="en-US" b="0" i="0" baseline="0"/>
            <a:t>Initial assessment</a:t>
          </a:r>
          <a:endParaRPr lang="en-GB"/>
        </a:p>
      </dgm:t>
    </dgm:pt>
    <dgm:pt modelId="{C33358E2-191C-E84D-BA69-282B6E2EC739}" type="parTrans" cxnId="{7AAC0F20-7877-254A-AADC-DB5D77DD6ADB}">
      <dgm:prSet/>
      <dgm:spPr/>
      <dgm:t>
        <a:bodyPr/>
        <a:lstStyle/>
        <a:p>
          <a:endParaRPr lang="en-GB" sz="2400"/>
        </a:p>
      </dgm:t>
    </dgm:pt>
    <dgm:pt modelId="{9BC6A84D-C9CC-A94A-8355-30360FA26CE1}" type="sibTrans" cxnId="{7AAC0F20-7877-254A-AADC-DB5D77DD6ADB}">
      <dgm:prSet/>
      <dgm:spPr/>
      <dgm:t>
        <a:bodyPr/>
        <a:lstStyle/>
        <a:p>
          <a:endParaRPr lang="en-GB"/>
        </a:p>
      </dgm:t>
    </dgm:pt>
    <dgm:pt modelId="{4A573517-6883-144E-89E7-5737261960CE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b="0" i="0" baseline="0" dirty="0"/>
            <a:t>Learning support questionnaires</a:t>
          </a:r>
          <a:endParaRPr lang="en-GB" dirty="0"/>
        </a:p>
      </dgm:t>
    </dgm:pt>
    <dgm:pt modelId="{F29DC841-4022-FA44-87F3-23EBDE6378BE}" type="parTrans" cxnId="{9089C8B7-D67D-B140-B5F5-E4B75A885E6D}">
      <dgm:prSet/>
      <dgm:spPr/>
      <dgm:t>
        <a:bodyPr/>
        <a:lstStyle/>
        <a:p>
          <a:endParaRPr lang="en-GB" sz="2400"/>
        </a:p>
      </dgm:t>
    </dgm:pt>
    <dgm:pt modelId="{24091017-9759-BD4B-9BF2-029BF486FB17}" type="sibTrans" cxnId="{9089C8B7-D67D-B140-B5F5-E4B75A885E6D}">
      <dgm:prSet/>
      <dgm:spPr/>
      <dgm:t>
        <a:bodyPr/>
        <a:lstStyle/>
        <a:p>
          <a:endParaRPr lang="en-GB"/>
        </a:p>
      </dgm:t>
    </dgm:pt>
    <dgm:pt modelId="{31EBEB5A-0D6A-1547-A4DE-15D785F299BE}">
      <dgm:prSet/>
      <dgm:spPr/>
      <dgm:t>
        <a:bodyPr/>
        <a:lstStyle/>
        <a:p>
          <a:r>
            <a:rPr lang="en-US" b="0" i="0" baseline="0"/>
            <a:t>Observation during induction</a:t>
          </a:r>
          <a:endParaRPr lang="en-GB"/>
        </a:p>
      </dgm:t>
    </dgm:pt>
    <dgm:pt modelId="{3A51078D-3E85-D948-B616-6E3E6C74AFE8}" type="parTrans" cxnId="{5C5D5553-4ED0-FA45-A9BC-4F3E10DFD5C8}">
      <dgm:prSet/>
      <dgm:spPr/>
      <dgm:t>
        <a:bodyPr/>
        <a:lstStyle/>
        <a:p>
          <a:endParaRPr lang="en-GB" sz="2400"/>
        </a:p>
      </dgm:t>
    </dgm:pt>
    <dgm:pt modelId="{C28414C4-B1C3-954B-8F26-4A52E5DA28EB}" type="sibTrans" cxnId="{5C5D5553-4ED0-FA45-A9BC-4F3E10DFD5C8}">
      <dgm:prSet/>
      <dgm:spPr/>
      <dgm:t>
        <a:bodyPr/>
        <a:lstStyle/>
        <a:p>
          <a:endParaRPr lang="en-GB"/>
        </a:p>
      </dgm:t>
    </dgm:pt>
    <dgm:pt modelId="{4BFBFF46-097B-6143-B397-25FECDB07AF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0" i="0" baseline="0" dirty="0"/>
            <a:t>Building rapport</a:t>
          </a:r>
          <a:endParaRPr lang="en-GB" dirty="0"/>
        </a:p>
      </dgm:t>
    </dgm:pt>
    <dgm:pt modelId="{81998B1A-F3D7-EC43-A6CA-2AC3614B7C7D}" type="parTrans" cxnId="{55CD0EB1-AE1D-BE48-A11E-30AE7FB581A0}">
      <dgm:prSet/>
      <dgm:spPr/>
      <dgm:t>
        <a:bodyPr/>
        <a:lstStyle/>
        <a:p>
          <a:endParaRPr lang="en-GB" sz="2400"/>
        </a:p>
      </dgm:t>
    </dgm:pt>
    <dgm:pt modelId="{84F943FB-903D-C04E-B69B-227251CF1DA3}" type="sibTrans" cxnId="{55CD0EB1-AE1D-BE48-A11E-30AE7FB581A0}">
      <dgm:prSet/>
      <dgm:spPr/>
      <dgm:t>
        <a:bodyPr/>
        <a:lstStyle/>
        <a:p>
          <a:endParaRPr lang="en-GB"/>
        </a:p>
      </dgm:t>
    </dgm:pt>
    <dgm:pt modelId="{457EE2AE-988C-6D47-8501-CAC03A8140DB}">
      <dgm:prSet/>
      <dgm:spPr>
        <a:solidFill>
          <a:schemeClr val="accent1"/>
        </a:solidFill>
      </dgm:spPr>
      <dgm:t>
        <a:bodyPr/>
        <a:lstStyle/>
        <a:p>
          <a:r>
            <a:rPr lang="en-US" b="0" i="0" baseline="0" dirty="0"/>
            <a:t>Using previous data </a:t>
          </a:r>
          <a:endParaRPr lang="en-GB" dirty="0"/>
        </a:p>
      </dgm:t>
    </dgm:pt>
    <dgm:pt modelId="{9E8A3CC6-C012-5D47-AE2D-34D94FDE53A4}" type="parTrans" cxnId="{52C56232-C35A-694A-B0ED-BD34B5C2E467}">
      <dgm:prSet/>
      <dgm:spPr/>
      <dgm:t>
        <a:bodyPr/>
        <a:lstStyle/>
        <a:p>
          <a:endParaRPr lang="en-GB" sz="2400"/>
        </a:p>
      </dgm:t>
    </dgm:pt>
    <dgm:pt modelId="{8A2F327E-1FF6-3742-8BAD-7A728BBFBB8E}" type="sibTrans" cxnId="{52C56232-C35A-694A-B0ED-BD34B5C2E467}">
      <dgm:prSet/>
      <dgm:spPr/>
      <dgm:t>
        <a:bodyPr/>
        <a:lstStyle/>
        <a:p>
          <a:endParaRPr lang="en-GB"/>
        </a:p>
      </dgm:t>
    </dgm:pt>
    <dgm:pt modelId="{AB6AF0D7-45E5-C141-9AFF-B50E3D6F16DF}">
      <dgm:prSet/>
      <dgm:spPr>
        <a:solidFill>
          <a:schemeClr val="accent4"/>
        </a:solidFill>
      </dgm:spPr>
      <dgm:t>
        <a:bodyPr/>
        <a:lstStyle/>
        <a:p>
          <a:r>
            <a:rPr lang="en-US" b="0" i="0" baseline="0"/>
            <a:t>Ongoing review</a:t>
          </a:r>
          <a:endParaRPr lang="en-GB"/>
        </a:p>
      </dgm:t>
    </dgm:pt>
    <dgm:pt modelId="{261CA664-69D5-A44E-A3AB-8737A321ADD6}" type="parTrans" cxnId="{5479A2D5-37F9-4841-AE9F-8BA5B3F870BD}">
      <dgm:prSet/>
      <dgm:spPr/>
      <dgm:t>
        <a:bodyPr/>
        <a:lstStyle/>
        <a:p>
          <a:endParaRPr lang="en-GB" sz="2400"/>
        </a:p>
      </dgm:t>
    </dgm:pt>
    <dgm:pt modelId="{5E78FC40-96B2-384A-9407-C2FD7F84D2A4}" type="sibTrans" cxnId="{5479A2D5-37F9-4841-AE9F-8BA5B3F870BD}">
      <dgm:prSet/>
      <dgm:spPr/>
      <dgm:t>
        <a:bodyPr/>
        <a:lstStyle/>
        <a:p>
          <a:endParaRPr lang="en-GB"/>
        </a:p>
      </dgm:t>
    </dgm:pt>
    <dgm:pt modelId="{71F342B3-3DD4-D54E-9C62-980846A5CEB8}" type="pres">
      <dgm:prSet presAssocID="{CE31E610-A2D6-C74D-82AF-C6A23D354B72}" presName="linear" presStyleCnt="0">
        <dgm:presLayoutVars>
          <dgm:dir/>
          <dgm:animLvl val="lvl"/>
          <dgm:resizeHandles val="exact"/>
        </dgm:presLayoutVars>
      </dgm:prSet>
      <dgm:spPr/>
    </dgm:pt>
    <dgm:pt modelId="{24487871-1E48-7845-B8FE-AB639662B34C}" type="pres">
      <dgm:prSet presAssocID="{0419A11D-98FF-664A-884D-97428A9F7B59}" presName="parentLin" presStyleCnt="0"/>
      <dgm:spPr/>
    </dgm:pt>
    <dgm:pt modelId="{E9422125-A4A6-B549-AD7C-75CC66318389}" type="pres">
      <dgm:prSet presAssocID="{0419A11D-98FF-664A-884D-97428A9F7B59}" presName="parentLeftMargin" presStyleLbl="node1" presStyleIdx="0" presStyleCnt="6"/>
      <dgm:spPr/>
    </dgm:pt>
    <dgm:pt modelId="{E2238A6A-0981-6048-BCC7-3C53DEEEAB7B}" type="pres">
      <dgm:prSet presAssocID="{0419A11D-98FF-664A-884D-97428A9F7B5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5260558-6491-5349-AC52-E48F314F2407}" type="pres">
      <dgm:prSet presAssocID="{0419A11D-98FF-664A-884D-97428A9F7B59}" presName="negativeSpace" presStyleCnt="0"/>
      <dgm:spPr/>
    </dgm:pt>
    <dgm:pt modelId="{00F4E0A6-E3E0-0A46-8D3F-A03110539967}" type="pres">
      <dgm:prSet presAssocID="{0419A11D-98FF-664A-884D-97428A9F7B59}" presName="childText" presStyleLbl="conFgAcc1" presStyleIdx="0" presStyleCnt="6">
        <dgm:presLayoutVars>
          <dgm:bulletEnabled val="1"/>
        </dgm:presLayoutVars>
      </dgm:prSet>
      <dgm:spPr/>
    </dgm:pt>
    <dgm:pt modelId="{3CDC6EA0-F1F4-6947-BDFC-C0D972C7BC52}" type="pres">
      <dgm:prSet presAssocID="{9BC6A84D-C9CC-A94A-8355-30360FA26CE1}" presName="spaceBetweenRectangles" presStyleCnt="0"/>
      <dgm:spPr/>
    </dgm:pt>
    <dgm:pt modelId="{CDBDDFAA-30BB-C349-A84A-9E624F6A75CE}" type="pres">
      <dgm:prSet presAssocID="{4A573517-6883-144E-89E7-5737261960CE}" presName="parentLin" presStyleCnt="0"/>
      <dgm:spPr/>
    </dgm:pt>
    <dgm:pt modelId="{B9F98423-F9C0-AC42-8C88-4A2561C0E19B}" type="pres">
      <dgm:prSet presAssocID="{4A573517-6883-144E-89E7-5737261960CE}" presName="parentLeftMargin" presStyleLbl="node1" presStyleIdx="0" presStyleCnt="6"/>
      <dgm:spPr/>
    </dgm:pt>
    <dgm:pt modelId="{5A79B9E7-E415-EC41-848B-FBB7A4FD3811}" type="pres">
      <dgm:prSet presAssocID="{4A573517-6883-144E-89E7-5737261960C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BF56415-5A51-8843-85D0-746B0FA8AE6B}" type="pres">
      <dgm:prSet presAssocID="{4A573517-6883-144E-89E7-5737261960CE}" presName="negativeSpace" presStyleCnt="0"/>
      <dgm:spPr/>
    </dgm:pt>
    <dgm:pt modelId="{48D40093-3137-6248-892E-75504BC819C9}" type="pres">
      <dgm:prSet presAssocID="{4A573517-6883-144E-89E7-5737261960CE}" presName="childText" presStyleLbl="conFgAcc1" presStyleIdx="1" presStyleCnt="6">
        <dgm:presLayoutVars>
          <dgm:bulletEnabled val="1"/>
        </dgm:presLayoutVars>
      </dgm:prSet>
      <dgm:spPr/>
    </dgm:pt>
    <dgm:pt modelId="{AB642B28-47E5-5245-9C71-22DA7A0F62F9}" type="pres">
      <dgm:prSet presAssocID="{24091017-9759-BD4B-9BF2-029BF486FB17}" presName="spaceBetweenRectangles" presStyleCnt="0"/>
      <dgm:spPr/>
    </dgm:pt>
    <dgm:pt modelId="{8FB26433-C7AF-0948-9D5A-9348E68FB7B2}" type="pres">
      <dgm:prSet presAssocID="{31EBEB5A-0D6A-1547-A4DE-15D785F299BE}" presName="parentLin" presStyleCnt="0"/>
      <dgm:spPr/>
    </dgm:pt>
    <dgm:pt modelId="{34CEDCAE-372E-E94A-9540-3BE0D8435712}" type="pres">
      <dgm:prSet presAssocID="{31EBEB5A-0D6A-1547-A4DE-15D785F299BE}" presName="parentLeftMargin" presStyleLbl="node1" presStyleIdx="1" presStyleCnt="6"/>
      <dgm:spPr/>
    </dgm:pt>
    <dgm:pt modelId="{FDAD18D6-C5B5-1647-BF7E-B89A6619393E}" type="pres">
      <dgm:prSet presAssocID="{31EBEB5A-0D6A-1547-A4DE-15D785F299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DDE3408-412E-DC42-9C24-C541903E480D}" type="pres">
      <dgm:prSet presAssocID="{31EBEB5A-0D6A-1547-A4DE-15D785F299BE}" presName="negativeSpace" presStyleCnt="0"/>
      <dgm:spPr/>
    </dgm:pt>
    <dgm:pt modelId="{5EA61885-55E0-824A-984A-E71852A66218}" type="pres">
      <dgm:prSet presAssocID="{31EBEB5A-0D6A-1547-A4DE-15D785F299BE}" presName="childText" presStyleLbl="conFgAcc1" presStyleIdx="2" presStyleCnt="6">
        <dgm:presLayoutVars>
          <dgm:bulletEnabled val="1"/>
        </dgm:presLayoutVars>
      </dgm:prSet>
      <dgm:spPr/>
    </dgm:pt>
    <dgm:pt modelId="{024B13ED-497B-C042-8C31-8CDDC74D01C7}" type="pres">
      <dgm:prSet presAssocID="{C28414C4-B1C3-954B-8F26-4A52E5DA28EB}" presName="spaceBetweenRectangles" presStyleCnt="0"/>
      <dgm:spPr/>
    </dgm:pt>
    <dgm:pt modelId="{1FA9C28F-282E-3A47-B32D-BBA449CBEF64}" type="pres">
      <dgm:prSet presAssocID="{4BFBFF46-097B-6143-B397-25FECDB07AF2}" presName="parentLin" presStyleCnt="0"/>
      <dgm:spPr/>
    </dgm:pt>
    <dgm:pt modelId="{287B6DC9-B794-D645-A6E7-1BE1C7CE04C1}" type="pres">
      <dgm:prSet presAssocID="{4BFBFF46-097B-6143-B397-25FECDB07AF2}" presName="parentLeftMargin" presStyleLbl="node1" presStyleIdx="2" presStyleCnt="6"/>
      <dgm:spPr/>
    </dgm:pt>
    <dgm:pt modelId="{50311CAB-F205-1643-B5B5-11AAD555736A}" type="pres">
      <dgm:prSet presAssocID="{4BFBFF46-097B-6143-B397-25FECDB07AF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E31BC44-9D30-6D46-9DC0-E59D9D581C8B}" type="pres">
      <dgm:prSet presAssocID="{4BFBFF46-097B-6143-B397-25FECDB07AF2}" presName="negativeSpace" presStyleCnt="0"/>
      <dgm:spPr/>
    </dgm:pt>
    <dgm:pt modelId="{C2FFAB56-3959-C54A-ACF1-B30DF91663A1}" type="pres">
      <dgm:prSet presAssocID="{4BFBFF46-097B-6143-B397-25FECDB07AF2}" presName="childText" presStyleLbl="conFgAcc1" presStyleIdx="3" presStyleCnt="6">
        <dgm:presLayoutVars>
          <dgm:bulletEnabled val="1"/>
        </dgm:presLayoutVars>
      </dgm:prSet>
      <dgm:spPr/>
    </dgm:pt>
    <dgm:pt modelId="{7BC354C9-46CF-784D-AF43-039126D0B2C9}" type="pres">
      <dgm:prSet presAssocID="{84F943FB-903D-C04E-B69B-227251CF1DA3}" presName="spaceBetweenRectangles" presStyleCnt="0"/>
      <dgm:spPr/>
    </dgm:pt>
    <dgm:pt modelId="{313D07D9-4541-B449-B856-1944D922F49F}" type="pres">
      <dgm:prSet presAssocID="{457EE2AE-988C-6D47-8501-CAC03A8140DB}" presName="parentLin" presStyleCnt="0"/>
      <dgm:spPr/>
    </dgm:pt>
    <dgm:pt modelId="{35B39EBD-ECD1-8441-B9B4-4CB350C0875E}" type="pres">
      <dgm:prSet presAssocID="{457EE2AE-988C-6D47-8501-CAC03A8140DB}" presName="parentLeftMargin" presStyleLbl="node1" presStyleIdx="3" presStyleCnt="6"/>
      <dgm:spPr/>
    </dgm:pt>
    <dgm:pt modelId="{EFE26AE9-2351-B244-A53F-2CFCB21B05B2}" type="pres">
      <dgm:prSet presAssocID="{457EE2AE-988C-6D47-8501-CAC03A8140D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5A5CF2E-14C3-8447-8027-33A135E0F4DE}" type="pres">
      <dgm:prSet presAssocID="{457EE2AE-988C-6D47-8501-CAC03A8140DB}" presName="negativeSpace" presStyleCnt="0"/>
      <dgm:spPr/>
    </dgm:pt>
    <dgm:pt modelId="{392DF9F0-447C-E74E-9A18-70BB0C20B4E1}" type="pres">
      <dgm:prSet presAssocID="{457EE2AE-988C-6D47-8501-CAC03A8140DB}" presName="childText" presStyleLbl="conFgAcc1" presStyleIdx="4" presStyleCnt="6">
        <dgm:presLayoutVars>
          <dgm:bulletEnabled val="1"/>
        </dgm:presLayoutVars>
      </dgm:prSet>
      <dgm:spPr/>
    </dgm:pt>
    <dgm:pt modelId="{A48E0F3B-F531-F446-8FCF-A4222BB7CD12}" type="pres">
      <dgm:prSet presAssocID="{8A2F327E-1FF6-3742-8BAD-7A728BBFBB8E}" presName="spaceBetweenRectangles" presStyleCnt="0"/>
      <dgm:spPr/>
    </dgm:pt>
    <dgm:pt modelId="{01D65B1D-6470-FA4A-9F2A-F85980802CF3}" type="pres">
      <dgm:prSet presAssocID="{AB6AF0D7-45E5-C141-9AFF-B50E3D6F16DF}" presName="parentLin" presStyleCnt="0"/>
      <dgm:spPr/>
    </dgm:pt>
    <dgm:pt modelId="{FBA04A84-BBA0-F04D-A953-1B4EE86E6E06}" type="pres">
      <dgm:prSet presAssocID="{AB6AF0D7-45E5-C141-9AFF-B50E3D6F16DF}" presName="parentLeftMargin" presStyleLbl="node1" presStyleIdx="4" presStyleCnt="6"/>
      <dgm:spPr/>
    </dgm:pt>
    <dgm:pt modelId="{AE6B1E05-0040-0747-97E4-9AE322DDC1C6}" type="pres">
      <dgm:prSet presAssocID="{AB6AF0D7-45E5-C141-9AFF-B50E3D6F16D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B314396-74C6-A946-BE2A-5302BA64E2AD}" type="pres">
      <dgm:prSet presAssocID="{AB6AF0D7-45E5-C141-9AFF-B50E3D6F16DF}" presName="negativeSpace" presStyleCnt="0"/>
      <dgm:spPr/>
    </dgm:pt>
    <dgm:pt modelId="{4DFE1271-DA0A-2649-8326-08F1989F3029}" type="pres">
      <dgm:prSet presAssocID="{AB6AF0D7-45E5-C141-9AFF-B50E3D6F16D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AAC0F20-7877-254A-AADC-DB5D77DD6ADB}" srcId="{CE31E610-A2D6-C74D-82AF-C6A23D354B72}" destId="{0419A11D-98FF-664A-884D-97428A9F7B59}" srcOrd="0" destOrd="0" parTransId="{C33358E2-191C-E84D-BA69-282B6E2EC739}" sibTransId="{9BC6A84D-C9CC-A94A-8355-30360FA26CE1}"/>
    <dgm:cxn modelId="{0D37ED2F-7A90-754C-80AD-FADF94CFB0BE}" type="presOf" srcId="{AB6AF0D7-45E5-C141-9AFF-B50E3D6F16DF}" destId="{AE6B1E05-0040-0747-97E4-9AE322DDC1C6}" srcOrd="1" destOrd="0" presId="urn:microsoft.com/office/officeart/2005/8/layout/list1"/>
    <dgm:cxn modelId="{52C56232-C35A-694A-B0ED-BD34B5C2E467}" srcId="{CE31E610-A2D6-C74D-82AF-C6A23D354B72}" destId="{457EE2AE-988C-6D47-8501-CAC03A8140DB}" srcOrd="4" destOrd="0" parTransId="{9E8A3CC6-C012-5D47-AE2D-34D94FDE53A4}" sibTransId="{8A2F327E-1FF6-3742-8BAD-7A728BBFBB8E}"/>
    <dgm:cxn modelId="{5215BA34-4C4F-304E-8BBD-DA36506B05A5}" type="presOf" srcId="{4A573517-6883-144E-89E7-5737261960CE}" destId="{5A79B9E7-E415-EC41-848B-FBB7A4FD3811}" srcOrd="1" destOrd="0" presId="urn:microsoft.com/office/officeart/2005/8/layout/list1"/>
    <dgm:cxn modelId="{D0EB0F3C-049C-5C4F-A869-E7D1BEBDD177}" type="presOf" srcId="{CE31E610-A2D6-C74D-82AF-C6A23D354B72}" destId="{71F342B3-3DD4-D54E-9C62-980846A5CEB8}" srcOrd="0" destOrd="0" presId="urn:microsoft.com/office/officeart/2005/8/layout/list1"/>
    <dgm:cxn modelId="{6B73EE4A-D980-124C-879D-7822BC3CDD9C}" type="presOf" srcId="{4BFBFF46-097B-6143-B397-25FECDB07AF2}" destId="{287B6DC9-B794-D645-A6E7-1BE1C7CE04C1}" srcOrd="0" destOrd="0" presId="urn:microsoft.com/office/officeart/2005/8/layout/list1"/>
    <dgm:cxn modelId="{96A9634E-C643-C741-85B8-EB4BF207FA49}" type="presOf" srcId="{457EE2AE-988C-6D47-8501-CAC03A8140DB}" destId="{35B39EBD-ECD1-8441-B9B4-4CB350C0875E}" srcOrd="0" destOrd="0" presId="urn:microsoft.com/office/officeart/2005/8/layout/list1"/>
    <dgm:cxn modelId="{5C5D5553-4ED0-FA45-A9BC-4F3E10DFD5C8}" srcId="{CE31E610-A2D6-C74D-82AF-C6A23D354B72}" destId="{31EBEB5A-0D6A-1547-A4DE-15D785F299BE}" srcOrd="2" destOrd="0" parTransId="{3A51078D-3E85-D948-B616-6E3E6C74AFE8}" sibTransId="{C28414C4-B1C3-954B-8F26-4A52E5DA28EB}"/>
    <dgm:cxn modelId="{6AB25656-F542-5749-960D-5301FB35472A}" type="presOf" srcId="{31EBEB5A-0D6A-1547-A4DE-15D785F299BE}" destId="{34CEDCAE-372E-E94A-9540-3BE0D8435712}" srcOrd="0" destOrd="0" presId="urn:microsoft.com/office/officeart/2005/8/layout/list1"/>
    <dgm:cxn modelId="{39F5615B-45DE-3A49-8216-4E22D7823C2F}" type="presOf" srcId="{31EBEB5A-0D6A-1547-A4DE-15D785F299BE}" destId="{FDAD18D6-C5B5-1647-BF7E-B89A6619393E}" srcOrd="1" destOrd="0" presId="urn:microsoft.com/office/officeart/2005/8/layout/list1"/>
    <dgm:cxn modelId="{DD1E526A-06B2-9449-AE65-2909E787DC8B}" type="presOf" srcId="{0419A11D-98FF-664A-884D-97428A9F7B59}" destId="{E2238A6A-0981-6048-BCC7-3C53DEEEAB7B}" srcOrd="1" destOrd="0" presId="urn:microsoft.com/office/officeart/2005/8/layout/list1"/>
    <dgm:cxn modelId="{6C157475-7C5C-C04F-97D3-53E8F0598132}" type="presOf" srcId="{0419A11D-98FF-664A-884D-97428A9F7B59}" destId="{E9422125-A4A6-B549-AD7C-75CC66318389}" srcOrd="0" destOrd="0" presId="urn:microsoft.com/office/officeart/2005/8/layout/list1"/>
    <dgm:cxn modelId="{A6F48F92-6FCF-9B4A-8B26-73C81C5E3874}" type="presOf" srcId="{4A573517-6883-144E-89E7-5737261960CE}" destId="{B9F98423-F9C0-AC42-8C88-4A2561C0E19B}" srcOrd="0" destOrd="0" presId="urn:microsoft.com/office/officeart/2005/8/layout/list1"/>
    <dgm:cxn modelId="{F7EB7497-AF37-6744-85BC-3BB28E8BFCC4}" type="presOf" srcId="{4BFBFF46-097B-6143-B397-25FECDB07AF2}" destId="{50311CAB-F205-1643-B5B5-11AAD555736A}" srcOrd="1" destOrd="0" presId="urn:microsoft.com/office/officeart/2005/8/layout/list1"/>
    <dgm:cxn modelId="{55CD0EB1-AE1D-BE48-A11E-30AE7FB581A0}" srcId="{CE31E610-A2D6-C74D-82AF-C6A23D354B72}" destId="{4BFBFF46-097B-6143-B397-25FECDB07AF2}" srcOrd="3" destOrd="0" parTransId="{81998B1A-F3D7-EC43-A6CA-2AC3614B7C7D}" sibTransId="{84F943FB-903D-C04E-B69B-227251CF1DA3}"/>
    <dgm:cxn modelId="{DE9C19B5-698B-3249-ADD7-98B996CF5B93}" type="presOf" srcId="{AB6AF0D7-45E5-C141-9AFF-B50E3D6F16DF}" destId="{FBA04A84-BBA0-F04D-A953-1B4EE86E6E06}" srcOrd="0" destOrd="0" presId="urn:microsoft.com/office/officeart/2005/8/layout/list1"/>
    <dgm:cxn modelId="{9089C8B7-D67D-B140-B5F5-E4B75A885E6D}" srcId="{CE31E610-A2D6-C74D-82AF-C6A23D354B72}" destId="{4A573517-6883-144E-89E7-5737261960CE}" srcOrd="1" destOrd="0" parTransId="{F29DC841-4022-FA44-87F3-23EBDE6378BE}" sibTransId="{24091017-9759-BD4B-9BF2-029BF486FB17}"/>
    <dgm:cxn modelId="{5479A2D5-37F9-4841-AE9F-8BA5B3F870BD}" srcId="{CE31E610-A2D6-C74D-82AF-C6A23D354B72}" destId="{AB6AF0D7-45E5-C141-9AFF-B50E3D6F16DF}" srcOrd="5" destOrd="0" parTransId="{261CA664-69D5-A44E-A3AB-8737A321ADD6}" sibTransId="{5E78FC40-96B2-384A-9407-C2FD7F84D2A4}"/>
    <dgm:cxn modelId="{E37995F9-E7C2-D14A-B866-CCC59EB9ED0F}" type="presOf" srcId="{457EE2AE-988C-6D47-8501-CAC03A8140DB}" destId="{EFE26AE9-2351-B244-A53F-2CFCB21B05B2}" srcOrd="1" destOrd="0" presId="urn:microsoft.com/office/officeart/2005/8/layout/list1"/>
    <dgm:cxn modelId="{69AA74C9-599A-8848-81E7-9C41F3A4C5CE}" type="presParOf" srcId="{71F342B3-3DD4-D54E-9C62-980846A5CEB8}" destId="{24487871-1E48-7845-B8FE-AB639662B34C}" srcOrd="0" destOrd="0" presId="urn:microsoft.com/office/officeart/2005/8/layout/list1"/>
    <dgm:cxn modelId="{E8DEE40B-91CD-EC43-9319-71D21A90AF91}" type="presParOf" srcId="{24487871-1E48-7845-B8FE-AB639662B34C}" destId="{E9422125-A4A6-B549-AD7C-75CC66318389}" srcOrd="0" destOrd="0" presId="urn:microsoft.com/office/officeart/2005/8/layout/list1"/>
    <dgm:cxn modelId="{C6B3C494-7656-284B-9D56-C0B99E58EF10}" type="presParOf" srcId="{24487871-1E48-7845-B8FE-AB639662B34C}" destId="{E2238A6A-0981-6048-BCC7-3C53DEEEAB7B}" srcOrd="1" destOrd="0" presId="urn:microsoft.com/office/officeart/2005/8/layout/list1"/>
    <dgm:cxn modelId="{1848064B-EE9A-F440-993B-C8EE95590088}" type="presParOf" srcId="{71F342B3-3DD4-D54E-9C62-980846A5CEB8}" destId="{F5260558-6491-5349-AC52-E48F314F2407}" srcOrd="1" destOrd="0" presId="urn:microsoft.com/office/officeart/2005/8/layout/list1"/>
    <dgm:cxn modelId="{DEC95398-3D7E-DD41-B55F-0CDA003DD755}" type="presParOf" srcId="{71F342B3-3DD4-D54E-9C62-980846A5CEB8}" destId="{00F4E0A6-E3E0-0A46-8D3F-A03110539967}" srcOrd="2" destOrd="0" presId="urn:microsoft.com/office/officeart/2005/8/layout/list1"/>
    <dgm:cxn modelId="{67A722EF-86CA-8148-B50F-E15B611B83EA}" type="presParOf" srcId="{71F342B3-3DD4-D54E-9C62-980846A5CEB8}" destId="{3CDC6EA0-F1F4-6947-BDFC-C0D972C7BC52}" srcOrd="3" destOrd="0" presId="urn:microsoft.com/office/officeart/2005/8/layout/list1"/>
    <dgm:cxn modelId="{4946F0D8-5BFC-4443-92C6-D059D383B88A}" type="presParOf" srcId="{71F342B3-3DD4-D54E-9C62-980846A5CEB8}" destId="{CDBDDFAA-30BB-C349-A84A-9E624F6A75CE}" srcOrd="4" destOrd="0" presId="urn:microsoft.com/office/officeart/2005/8/layout/list1"/>
    <dgm:cxn modelId="{00F8CAA0-B7FF-1B4C-B294-A7D5626F73EA}" type="presParOf" srcId="{CDBDDFAA-30BB-C349-A84A-9E624F6A75CE}" destId="{B9F98423-F9C0-AC42-8C88-4A2561C0E19B}" srcOrd="0" destOrd="0" presId="urn:microsoft.com/office/officeart/2005/8/layout/list1"/>
    <dgm:cxn modelId="{5BF1913F-08F8-A449-B6CD-D1BDC015E03C}" type="presParOf" srcId="{CDBDDFAA-30BB-C349-A84A-9E624F6A75CE}" destId="{5A79B9E7-E415-EC41-848B-FBB7A4FD3811}" srcOrd="1" destOrd="0" presId="urn:microsoft.com/office/officeart/2005/8/layout/list1"/>
    <dgm:cxn modelId="{109DA71E-077B-AF4E-A563-80ECBB3859AA}" type="presParOf" srcId="{71F342B3-3DD4-D54E-9C62-980846A5CEB8}" destId="{4BF56415-5A51-8843-85D0-746B0FA8AE6B}" srcOrd="5" destOrd="0" presId="urn:microsoft.com/office/officeart/2005/8/layout/list1"/>
    <dgm:cxn modelId="{A198FE89-5453-EE41-BC0D-ABCD319DAC1C}" type="presParOf" srcId="{71F342B3-3DD4-D54E-9C62-980846A5CEB8}" destId="{48D40093-3137-6248-892E-75504BC819C9}" srcOrd="6" destOrd="0" presId="urn:microsoft.com/office/officeart/2005/8/layout/list1"/>
    <dgm:cxn modelId="{47B94A6C-7869-1947-AF17-2B56AA0B656F}" type="presParOf" srcId="{71F342B3-3DD4-D54E-9C62-980846A5CEB8}" destId="{AB642B28-47E5-5245-9C71-22DA7A0F62F9}" srcOrd="7" destOrd="0" presId="urn:microsoft.com/office/officeart/2005/8/layout/list1"/>
    <dgm:cxn modelId="{E9579581-F99D-944A-88FB-F0BA091C2A1A}" type="presParOf" srcId="{71F342B3-3DD4-D54E-9C62-980846A5CEB8}" destId="{8FB26433-C7AF-0948-9D5A-9348E68FB7B2}" srcOrd="8" destOrd="0" presId="urn:microsoft.com/office/officeart/2005/8/layout/list1"/>
    <dgm:cxn modelId="{C5DD400B-0470-434E-AA39-18B0CF87D82E}" type="presParOf" srcId="{8FB26433-C7AF-0948-9D5A-9348E68FB7B2}" destId="{34CEDCAE-372E-E94A-9540-3BE0D8435712}" srcOrd="0" destOrd="0" presId="urn:microsoft.com/office/officeart/2005/8/layout/list1"/>
    <dgm:cxn modelId="{95FAE691-0A25-7749-B5F0-2832E80C319D}" type="presParOf" srcId="{8FB26433-C7AF-0948-9D5A-9348E68FB7B2}" destId="{FDAD18D6-C5B5-1647-BF7E-B89A6619393E}" srcOrd="1" destOrd="0" presId="urn:microsoft.com/office/officeart/2005/8/layout/list1"/>
    <dgm:cxn modelId="{9229C4DF-584B-5744-81A6-C15812C8CE7A}" type="presParOf" srcId="{71F342B3-3DD4-D54E-9C62-980846A5CEB8}" destId="{9DDE3408-412E-DC42-9C24-C541903E480D}" srcOrd="9" destOrd="0" presId="urn:microsoft.com/office/officeart/2005/8/layout/list1"/>
    <dgm:cxn modelId="{027F8AC0-18FC-E44F-BBB4-D75D7BBB8555}" type="presParOf" srcId="{71F342B3-3DD4-D54E-9C62-980846A5CEB8}" destId="{5EA61885-55E0-824A-984A-E71852A66218}" srcOrd="10" destOrd="0" presId="urn:microsoft.com/office/officeart/2005/8/layout/list1"/>
    <dgm:cxn modelId="{63446ED0-5F3E-D040-8A3E-BD151105E324}" type="presParOf" srcId="{71F342B3-3DD4-D54E-9C62-980846A5CEB8}" destId="{024B13ED-497B-C042-8C31-8CDDC74D01C7}" srcOrd="11" destOrd="0" presId="urn:microsoft.com/office/officeart/2005/8/layout/list1"/>
    <dgm:cxn modelId="{6247CF58-234A-3E49-8484-DF265CE8CE6F}" type="presParOf" srcId="{71F342B3-3DD4-D54E-9C62-980846A5CEB8}" destId="{1FA9C28F-282E-3A47-B32D-BBA449CBEF64}" srcOrd="12" destOrd="0" presId="urn:microsoft.com/office/officeart/2005/8/layout/list1"/>
    <dgm:cxn modelId="{0C65886D-4870-6641-85D7-AD987700DB88}" type="presParOf" srcId="{1FA9C28F-282E-3A47-B32D-BBA449CBEF64}" destId="{287B6DC9-B794-D645-A6E7-1BE1C7CE04C1}" srcOrd="0" destOrd="0" presId="urn:microsoft.com/office/officeart/2005/8/layout/list1"/>
    <dgm:cxn modelId="{10884060-997B-D944-AF41-1767B0E5C2B0}" type="presParOf" srcId="{1FA9C28F-282E-3A47-B32D-BBA449CBEF64}" destId="{50311CAB-F205-1643-B5B5-11AAD555736A}" srcOrd="1" destOrd="0" presId="urn:microsoft.com/office/officeart/2005/8/layout/list1"/>
    <dgm:cxn modelId="{FADB7D98-4A5B-354C-899B-A5B7CA7FD608}" type="presParOf" srcId="{71F342B3-3DD4-D54E-9C62-980846A5CEB8}" destId="{EE31BC44-9D30-6D46-9DC0-E59D9D581C8B}" srcOrd="13" destOrd="0" presId="urn:microsoft.com/office/officeart/2005/8/layout/list1"/>
    <dgm:cxn modelId="{851864B9-3E85-DC4E-BD6A-D366160CF066}" type="presParOf" srcId="{71F342B3-3DD4-D54E-9C62-980846A5CEB8}" destId="{C2FFAB56-3959-C54A-ACF1-B30DF91663A1}" srcOrd="14" destOrd="0" presId="urn:microsoft.com/office/officeart/2005/8/layout/list1"/>
    <dgm:cxn modelId="{9047F75F-AD98-A140-AE40-C8B9191584FE}" type="presParOf" srcId="{71F342B3-3DD4-D54E-9C62-980846A5CEB8}" destId="{7BC354C9-46CF-784D-AF43-039126D0B2C9}" srcOrd="15" destOrd="0" presId="urn:microsoft.com/office/officeart/2005/8/layout/list1"/>
    <dgm:cxn modelId="{3C0D185D-3E43-E243-B125-5ABD97E24F22}" type="presParOf" srcId="{71F342B3-3DD4-D54E-9C62-980846A5CEB8}" destId="{313D07D9-4541-B449-B856-1944D922F49F}" srcOrd="16" destOrd="0" presId="urn:microsoft.com/office/officeart/2005/8/layout/list1"/>
    <dgm:cxn modelId="{9D4522BA-0296-964F-9851-7D725FA0F450}" type="presParOf" srcId="{313D07D9-4541-B449-B856-1944D922F49F}" destId="{35B39EBD-ECD1-8441-B9B4-4CB350C0875E}" srcOrd="0" destOrd="0" presId="urn:microsoft.com/office/officeart/2005/8/layout/list1"/>
    <dgm:cxn modelId="{4D090236-F068-AB45-8DB8-687DB42FA363}" type="presParOf" srcId="{313D07D9-4541-B449-B856-1944D922F49F}" destId="{EFE26AE9-2351-B244-A53F-2CFCB21B05B2}" srcOrd="1" destOrd="0" presId="urn:microsoft.com/office/officeart/2005/8/layout/list1"/>
    <dgm:cxn modelId="{104BD82C-F8A7-984A-A04D-E521045528DE}" type="presParOf" srcId="{71F342B3-3DD4-D54E-9C62-980846A5CEB8}" destId="{15A5CF2E-14C3-8447-8027-33A135E0F4DE}" srcOrd="17" destOrd="0" presId="urn:microsoft.com/office/officeart/2005/8/layout/list1"/>
    <dgm:cxn modelId="{554746F5-127E-D146-80D2-3A01F0D88D19}" type="presParOf" srcId="{71F342B3-3DD4-D54E-9C62-980846A5CEB8}" destId="{392DF9F0-447C-E74E-9A18-70BB0C20B4E1}" srcOrd="18" destOrd="0" presId="urn:microsoft.com/office/officeart/2005/8/layout/list1"/>
    <dgm:cxn modelId="{7B268BAD-D454-9549-B639-4EBA78CD9B96}" type="presParOf" srcId="{71F342B3-3DD4-D54E-9C62-980846A5CEB8}" destId="{A48E0F3B-F531-F446-8FCF-A4222BB7CD12}" srcOrd="19" destOrd="0" presId="urn:microsoft.com/office/officeart/2005/8/layout/list1"/>
    <dgm:cxn modelId="{91552782-4B2A-4E46-9CF4-2686FF74DF16}" type="presParOf" srcId="{71F342B3-3DD4-D54E-9C62-980846A5CEB8}" destId="{01D65B1D-6470-FA4A-9F2A-F85980802CF3}" srcOrd="20" destOrd="0" presId="urn:microsoft.com/office/officeart/2005/8/layout/list1"/>
    <dgm:cxn modelId="{EE90E33D-C42E-FD49-B2E0-33A536A65766}" type="presParOf" srcId="{01D65B1D-6470-FA4A-9F2A-F85980802CF3}" destId="{FBA04A84-BBA0-F04D-A953-1B4EE86E6E06}" srcOrd="0" destOrd="0" presId="urn:microsoft.com/office/officeart/2005/8/layout/list1"/>
    <dgm:cxn modelId="{CA1CB2A6-B012-9B41-A168-EAD7C026CE15}" type="presParOf" srcId="{01D65B1D-6470-FA4A-9F2A-F85980802CF3}" destId="{AE6B1E05-0040-0747-97E4-9AE322DDC1C6}" srcOrd="1" destOrd="0" presId="urn:microsoft.com/office/officeart/2005/8/layout/list1"/>
    <dgm:cxn modelId="{ACE0EC62-1180-DF46-A1BD-C95DBE303674}" type="presParOf" srcId="{71F342B3-3DD4-D54E-9C62-980846A5CEB8}" destId="{4B314396-74C6-A946-BE2A-5302BA64E2AD}" srcOrd="21" destOrd="0" presId="urn:microsoft.com/office/officeart/2005/8/layout/list1"/>
    <dgm:cxn modelId="{986D7CB7-5FCF-7A46-8046-D69C602B196D}" type="presParOf" srcId="{71F342B3-3DD4-D54E-9C62-980846A5CEB8}" destId="{4DFE1271-DA0A-2649-8326-08F1989F302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985570-26A3-704A-9E2D-DA48BDBCDC2F}" type="doc">
      <dgm:prSet loTypeId="urn:microsoft.com/office/officeart/2008/layout/HexagonCluster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F7F316-EE98-3049-A8C8-DF498759D078}">
      <dgm:prSet/>
      <dgm:spPr/>
      <dgm:t>
        <a:bodyPr/>
        <a:lstStyle/>
        <a:p>
          <a:r>
            <a:rPr lang="en-GB"/>
            <a:t>Flexible deadlines</a:t>
          </a:r>
        </a:p>
      </dgm:t>
    </dgm:pt>
    <dgm:pt modelId="{BDB45D4A-0BA2-E447-A994-BD1C2E73438E}" type="parTrans" cxnId="{D4D14A64-7572-3A4F-A20F-01982CB8FEFE}">
      <dgm:prSet/>
      <dgm:spPr/>
      <dgm:t>
        <a:bodyPr/>
        <a:lstStyle/>
        <a:p>
          <a:endParaRPr lang="en-GB"/>
        </a:p>
      </dgm:t>
    </dgm:pt>
    <dgm:pt modelId="{131C7A07-04F7-6748-B168-58A4A5042E44}" type="sibTrans" cxnId="{D4D14A64-7572-3A4F-A20F-01982CB8FEFE}">
      <dgm:prSet/>
      <dgm:spPr/>
      <dgm:t>
        <a:bodyPr/>
        <a:lstStyle/>
        <a:p>
          <a:endParaRPr lang="en-GB"/>
        </a:p>
      </dgm:t>
    </dgm:pt>
    <dgm:pt modelId="{130B0401-0702-C847-8060-03C710E5CD0E}">
      <dgm:prSet/>
      <dgm:spPr/>
      <dgm:t>
        <a:bodyPr/>
        <a:lstStyle/>
        <a:p>
          <a:r>
            <a:rPr lang="en-GB"/>
            <a:t>Chunked instructions</a:t>
          </a:r>
        </a:p>
      </dgm:t>
    </dgm:pt>
    <dgm:pt modelId="{71C6E17E-CE95-7A4F-A95B-55825EFD79EF}" type="parTrans" cxnId="{28EB8DF1-40FD-3045-917D-3C6DDE1182AF}">
      <dgm:prSet/>
      <dgm:spPr/>
      <dgm:t>
        <a:bodyPr/>
        <a:lstStyle/>
        <a:p>
          <a:endParaRPr lang="en-GB"/>
        </a:p>
      </dgm:t>
    </dgm:pt>
    <dgm:pt modelId="{B615BBF1-F4BB-6944-8934-18CDC127621E}" type="sibTrans" cxnId="{28EB8DF1-40FD-3045-917D-3C6DDE1182AF}">
      <dgm:prSet/>
      <dgm:spPr/>
      <dgm:t>
        <a:bodyPr/>
        <a:lstStyle/>
        <a:p>
          <a:endParaRPr lang="en-GB"/>
        </a:p>
      </dgm:t>
    </dgm:pt>
    <dgm:pt modelId="{8AEA028B-4261-9741-8D7A-B769C0B2C915}">
      <dgm:prSet/>
      <dgm:spPr/>
      <dgm:t>
        <a:bodyPr/>
        <a:lstStyle/>
        <a:p>
          <a:r>
            <a:rPr lang="en-GB"/>
            <a:t>Visual supports</a:t>
          </a:r>
        </a:p>
      </dgm:t>
    </dgm:pt>
    <dgm:pt modelId="{02925392-70D5-0F40-AEFF-3F76E3DC48F4}" type="parTrans" cxnId="{BD7BE008-71A5-3342-B350-7E3AA9913854}">
      <dgm:prSet/>
      <dgm:spPr/>
      <dgm:t>
        <a:bodyPr/>
        <a:lstStyle/>
        <a:p>
          <a:endParaRPr lang="en-GB"/>
        </a:p>
      </dgm:t>
    </dgm:pt>
    <dgm:pt modelId="{83E01A02-554E-5D4F-A9E3-1A1C5562AAB8}" type="sibTrans" cxnId="{BD7BE008-71A5-3342-B350-7E3AA9913854}">
      <dgm:prSet/>
      <dgm:spPr/>
      <dgm:t>
        <a:bodyPr/>
        <a:lstStyle/>
        <a:p>
          <a:endParaRPr lang="en-GB"/>
        </a:p>
      </dgm:t>
    </dgm:pt>
    <dgm:pt modelId="{4F8D995A-53AC-C24E-8569-9593CAB60C7F}">
      <dgm:prSet/>
      <dgm:spPr/>
      <dgm:t>
        <a:bodyPr/>
        <a:lstStyle/>
        <a:p>
          <a:r>
            <a:rPr lang="en-GB"/>
            <a:t>Assistive technology</a:t>
          </a:r>
        </a:p>
      </dgm:t>
    </dgm:pt>
    <dgm:pt modelId="{33AC56EB-B1CC-6B42-B890-22906F3C10FF}" type="parTrans" cxnId="{31613567-9AD1-9440-BE1B-9104B072B2F7}">
      <dgm:prSet/>
      <dgm:spPr/>
      <dgm:t>
        <a:bodyPr/>
        <a:lstStyle/>
        <a:p>
          <a:endParaRPr lang="en-GB"/>
        </a:p>
      </dgm:t>
    </dgm:pt>
    <dgm:pt modelId="{1E48B698-FB5A-D34F-B92A-8CC1F684C987}" type="sibTrans" cxnId="{31613567-9AD1-9440-BE1B-9104B072B2F7}">
      <dgm:prSet/>
      <dgm:spPr/>
      <dgm:t>
        <a:bodyPr/>
        <a:lstStyle/>
        <a:p>
          <a:endParaRPr lang="en-GB"/>
        </a:p>
      </dgm:t>
    </dgm:pt>
    <dgm:pt modelId="{9D8E3C7A-946B-2F4A-8DE1-6656DAD273A8}">
      <dgm:prSet/>
      <dgm:spPr/>
      <dgm:t>
        <a:bodyPr/>
        <a:lstStyle/>
        <a:p>
          <a:r>
            <a:rPr lang="en-GB"/>
            <a:t>Alternative assessments</a:t>
          </a:r>
        </a:p>
      </dgm:t>
    </dgm:pt>
    <dgm:pt modelId="{B76FFABB-6996-0A4C-92D5-C941394AA21F}" type="parTrans" cxnId="{667E2DA3-A051-904B-BE7D-8469D9EBAC70}">
      <dgm:prSet/>
      <dgm:spPr/>
      <dgm:t>
        <a:bodyPr/>
        <a:lstStyle/>
        <a:p>
          <a:endParaRPr lang="en-GB"/>
        </a:p>
      </dgm:t>
    </dgm:pt>
    <dgm:pt modelId="{1A7243B3-9D8A-FE4F-81B0-E7F7FA7272A2}" type="sibTrans" cxnId="{667E2DA3-A051-904B-BE7D-8469D9EBAC70}">
      <dgm:prSet/>
      <dgm:spPr/>
      <dgm:t>
        <a:bodyPr/>
        <a:lstStyle/>
        <a:p>
          <a:endParaRPr lang="en-GB"/>
        </a:p>
      </dgm:t>
    </dgm:pt>
    <dgm:pt modelId="{38C5166D-44D9-9547-AB6F-71B2DA2EBE54}">
      <dgm:prSet/>
      <dgm:spPr/>
      <dgm:t>
        <a:bodyPr/>
        <a:lstStyle/>
        <a:p>
          <a:r>
            <a:rPr lang="en-GB"/>
            <a:t>Quiet spaces</a:t>
          </a:r>
        </a:p>
      </dgm:t>
    </dgm:pt>
    <dgm:pt modelId="{5E8F64C2-B02B-514F-B9E8-877CA7200EC0}" type="parTrans" cxnId="{9E5223AD-3AA6-FA4C-A1D5-85A92ED7203A}">
      <dgm:prSet/>
      <dgm:spPr/>
      <dgm:t>
        <a:bodyPr/>
        <a:lstStyle/>
        <a:p>
          <a:endParaRPr lang="en-GB"/>
        </a:p>
      </dgm:t>
    </dgm:pt>
    <dgm:pt modelId="{607BF343-674F-F445-ABE1-CE35C33492E7}" type="sibTrans" cxnId="{9E5223AD-3AA6-FA4C-A1D5-85A92ED7203A}">
      <dgm:prSet/>
      <dgm:spPr/>
      <dgm:t>
        <a:bodyPr/>
        <a:lstStyle/>
        <a:p>
          <a:endParaRPr lang="en-GB"/>
        </a:p>
      </dgm:t>
    </dgm:pt>
    <dgm:pt modelId="{346771E4-4C5E-1648-9284-587E4E88E783}">
      <dgm:prSet/>
      <dgm:spPr/>
      <dgm:t>
        <a:bodyPr/>
        <a:lstStyle/>
        <a:p>
          <a:r>
            <a:rPr lang="en-GB"/>
            <a:t>Adapted resources</a:t>
          </a:r>
        </a:p>
      </dgm:t>
    </dgm:pt>
    <dgm:pt modelId="{FD5C3AF3-E1D0-1E45-84F5-CE288F26E2E7}" type="parTrans" cxnId="{A0637198-43AC-324F-BE7C-3E12C35A4547}">
      <dgm:prSet/>
      <dgm:spPr/>
      <dgm:t>
        <a:bodyPr/>
        <a:lstStyle/>
        <a:p>
          <a:endParaRPr lang="en-GB"/>
        </a:p>
      </dgm:t>
    </dgm:pt>
    <dgm:pt modelId="{48A98E73-B457-3341-896A-985B93E372AD}" type="sibTrans" cxnId="{A0637198-43AC-324F-BE7C-3E12C35A4547}">
      <dgm:prSet/>
      <dgm:spPr/>
      <dgm:t>
        <a:bodyPr/>
        <a:lstStyle/>
        <a:p>
          <a:endParaRPr lang="en-GB"/>
        </a:p>
      </dgm:t>
    </dgm:pt>
    <dgm:pt modelId="{12ADC3B6-E1C2-2640-BE01-9801EA6BC2CD}" type="pres">
      <dgm:prSet presAssocID="{90985570-26A3-704A-9E2D-DA48BDBCDC2F}" presName="Name0" presStyleCnt="0">
        <dgm:presLayoutVars>
          <dgm:chMax val="21"/>
          <dgm:chPref val="21"/>
        </dgm:presLayoutVars>
      </dgm:prSet>
      <dgm:spPr/>
    </dgm:pt>
    <dgm:pt modelId="{4D7ED29A-4D6B-0F48-8B58-3B7A7F99ADE3}" type="pres">
      <dgm:prSet presAssocID="{8BF7F316-EE98-3049-A8C8-DF498759D078}" presName="text1" presStyleCnt="0"/>
      <dgm:spPr/>
    </dgm:pt>
    <dgm:pt modelId="{A68D5073-DCC9-B84B-82F7-64B5AF66AE4F}" type="pres">
      <dgm:prSet presAssocID="{8BF7F316-EE98-3049-A8C8-DF498759D078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30024692-633B-DA44-BB70-E0AEC1943F39}" type="pres">
      <dgm:prSet presAssocID="{8BF7F316-EE98-3049-A8C8-DF498759D078}" presName="textaccent1" presStyleCnt="0"/>
      <dgm:spPr/>
    </dgm:pt>
    <dgm:pt modelId="{D65B5FA2-224C-7D43-BA4C-17FE4413410F}" type="pres">
      <dgm:prSet presAssocID="{8BF7F316-EE98-3049-A8C8-DF498759D078}" presName="accentRepeatNode" presStyleLbl="solidAlignAcc1" presStyleIdx="0" presStyleCnt="14"/>
      <dgm:spPr/>
    </dgm:pt>
    <dgm:pt modelId="{DCFA9B25-ABEB-244E-8240-A1FA5BAECF1F}" type="pres">
      <dgm:prSet presAssocID="{131C7A07-04F7-6748-B168-58A4A5042E44}" presName="image1" presStyleCnt="0"/>
      <dgm:spPr/>
    </dgm:pt>
    <dgm:pt modelId="{AE602829-4821-A14D-9FFA-1AAD5644A1C1}" type="pres">
      <dgm:prSet presAssocID="{131C7A07-04F7-6748-B168-58A4A5042E44}" presName="imageRepeatNode" presStyleLbl="alignAcc1" presStyleIdx="0" presStyleCnt="7"/>
      <dgm:spPr/>
    </dgm:pt>
    <dgm:pt modelId="{F1897785-D31C-7D4D-9B63-F338E8FA5A73}" type="pres">
      <dgm:prSet presAssocID="{131C7A07-04F7-6748-B168-58A4A5042E44}" presName="imageaccent1" presStyleCnt="0"/>
      <dgm:spPr/>
    </dgm:pt>
    <dgm:pt modelId="{87233DD7-6B80-FB4F-9FD6-96C7E88FB179}" type="pres">
      <dgm:prSet presAssocID="{131C7A07-04F7-6748-B168-58A4A5042E44}" presName="accentRepeatNode" presStyleLbl="solidAlignAcc1" presStyleIdx="1" presStyleCnt="14"/>
      <dgm:spPr/>
    </dgm:pt>
    <dgm:pt modelId="{F697231A-B58F-5C41-829C-5B2AF47AE781}" type="pres">
      <dgm:prSet presAssocID="{130B0401-0702-C847-8060-03C710E5CD0E}" presName="text2" presStyleCnt="0"/>
      <dgm:spPr/>
    </dgm:pt>
    <dgm:pt modelId="{17ED71DF-0F9D-FE41-A52E-2DE45FAD9C08}" type="pres">
      <dgm:prSet presAssocID="{130B0401-0702-C847-8060-03C710E5CD0E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C1F381F1-7D0D-324F-8F33-4B1038862101}" type="pres">
      <dgm:prSet presAssocID="{130B0401-0702-C847-8060-03C710E5CD0E}" presName="textaccent2" presStyleCnt="0"/>
      <dgm:spPr/>
    </dgm:pt>
    <dgm:pt modelId="{AD9A0BF1-2A0B-414B-9352-FF8C3E194F33}" type="pres">
      <dgm:prSet presAssocID="{130B0401-0702-C847-8060-03C710E5CD0E}" presName="accentRepeatNode" presStyleLbl="solidAlignAcc1" presStyleIdx="2" presStyleCnt="14"/>
      <dgm:spPr/>
    </dgm:pt>
    <dgm:pt modelId="{E9B17B26-E902-9645-A19E-AF2118DC73A5}" type="pres">
      <dgm:prSet presAssocID="{B615BBF1-F4BB-6944-8934-18CDC127621E}" presName="image2" presStyleCnt="0"/>
      <dgm:spPr/>
    </dgm:pt>
    <dgm:pt modelId="{6C051232-188C-C346-8A31-199A738787AF}" type="pres">
      <dgm:prSet presAssocID="{B615BBF1-F4BB-6944-8934-18CDC127621E}" presName="imageRepeatNode" presStyleLbl="alignAcc1" presStyleIdx="1" presStyleCnt="7"/>
      <dgm:spPr/>
    </dgm:pt>
    <dgm:pt modelId="{50C0D030-FD31-8742-8FC6-135D861B02E5}" type="pres">
      <dgm:prSet presAssocID="{B615BBF1-F4BB-6944-8934-18CDC127621E}" presName="imageaccent2" presStyleCnt="0"/>
      <dgm:spPr/>
    </dgm:pt>
    <dgm:pt modelId="{84C3C50E-230B-2745-9EC5-D89FA283470A}" type="pres">
      <dgm:prSet presAssocID="{B615BBF1-F4BB-6944-8934-18CDC127621E}" presName="accentRepeatNode" presStyleLbl="solidAlignAcc1" presStyleIdx="3" presStyleCnt="14"/>
      <dgm:spPr/>
    </dgm:pt>
    <dgm:pt modelId="{19ED74BC-D4C9-EE45-BC6A-B3DC40A8C0B5}" type="pres">
      <dgm:prSet presAssocID="{8AEA028B-4261-9741-8D7A-B769C0B2C915}" presName="text3" presStyleCnt="0"/>
      <dgm:spPr/>
    </dgm:pt>
    <dgm:pt modelId="{00D4E5BE-942A-B049-9DF2-4EA0801F15D7}" type="pres">
      <dgm:prSet presAssocID="{8AEA028B-4261-9741-8D7A-B769C0B2C915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23E64A2B-9306-4E49-BD2B-55A32574173A}" type="pres">
      <dgm:prSet presAssocID="{8AEA028B-4261-9741-8D7A-B769C0B2C915}" presName="textaccent3" presStyleCnt="0"/>
      <dgm:spPr/>
    </dgm:pt>
    <dgm:pt modelId="{2F9DC23E-FF96-244F-9871-54909A7C76C3}" type="pres">
      <dgm:prSet presAssocID="{8AEA028B-4261-9741-8D7A-B769C0B2C915}" presName="accentRepeatNode" presStyleLbl="solidAlignAcc1" presStyleIdx="4" presStyleCnt="14"/>
      <dgm:spPr/>
    </dgm:pt>
    <dgm:pt modelId="{E8E90918-E174-1B43-8886-B374C4B08971}" type="pres">
      <dgm:prSet presAssocID="{83E01A02-554E-5D4F-A9E3-1A1C5562AAB8}" presName="image3" presStyleCnt="0"/>
      <dgm:spPr/>
    </dgm:pt>
    <dgm:pt modelId="{EE61F3CA-F209-5F44-98BA-8B739A0D88B3}" type="pres">
      <dgm:prSet presAssocID="{83E01A02-554E-5D4F-A9E3-1A1C5562AAB8}" presName="imageRepeatNode" presStyleLbl="alignAcc1" presStyleIdx="2" presStyleCnt="7"/>
      <dgm:spPr/>
    </dgm:pt>
    <dgm:pt modelId="{92435400-1BCF-D54F-A053-811BBB0AA300}" type="pres">
      <dgm:prSet presAssocID="{83E01A02-554E-5D4F-A9E3-1A1C5562AAB8}" presName="imageaccent3" presStyleCnt="0"/>
      <dgm:spPr/>
    </dgm:pt>
    <dgm:pt modelId="{CBC8FB03-C464-3C49-AFC7-92824A50BE2C}" type="pres">
      <dgm:prSet presAssocID="{83E01A02-554E-5D4F-A9E3-1A1C5562AAB8}" presName="accentRepeatNode" presStyleLbl="solidAlignAcc1" presStyleIdx="5" presStyleCnt="14"/>
      <dgm:spPr/>
    </dgm:pt>
    <dgm:pt modelId="{9DE933E0-52E6-6E41-9E1F-3E47DF54B095}" type="pres">
      <dgm:prSet presAssocID="{4F8D995A-53AC-C24E-8569-9593CAB60C7F}" presName="text4" presStyleCnt="0"/>
      <dgm:spPr/>
    </dgm:pt>
    <dgm:pt modelId="{7F2745E0-F18E-DE40-9FFD-B4F04B4A185B}" type="pres">
      <dgm:prSet presAssocID="{4F8D995A-53AC-C24E-8569-9593CAB60C7F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87E11A17-D75F-7F48-87EF-043CFDDC8B63}" type="pres">
      <dgm:prSet presAssocID="{4F8D995A-53AC-C24E-8569-9593CAB60C7F}" presName="textaccent4" presStyleCnt="0"/>
      <dgm:spPr/>
    </dgm:pt>
    <dgm:pt modelId="{0423603C-7D60-1643-BE28-DA14F126BFFD}" type="pres">
      <dgm:prSet presAssocID="{4F8D995A-53AC-C24E-8569-9593CAB60C7F}" presName="accentRepeatNode" presStyleLbl="solidAlignAcc1" presStyleIdx="6" presStyleCnt="14"/>
      <dgm:spPr/>
    </dgm:pt>
    <dgm:pt modelId="{3FFC0525-6E08-E144-BFEF-1AB8C8D0CE81}" type="pres">
      <dgm:prSet presAssocID="{1E48B698-FB5A-D34F-B92A-8CC1F684C987}" presName="image4" presStyleCnt="0"/>
      <dgm:spPr/>
    </dgm:pt>
    <dgm:pt modelId="{2F4248E3-8D4D-A946-9AFD-925D4707D930}" type="pres">
      <dgm:prSet presAssocID="{1E48B698-FB5A-D34F-B92A-8CC1F684C987}" presName="imageRepeatNode" presStyleLbl="alignAcc1" presStyleIdx="3" presStyleCnt="7"/>
      <dgm:spPr/>
    </dgm:pt>
    <dgm:pt modelId="{B8B3C30A-870B-9A44-976E-DC08C09BA9A4}" type="pres">
      <dgm:prSet presAssocID="{1E48B698-FB5A-D34F-B92A-8CC1F684C987}" presName="imageaccent4" presStyleCnt="0"/>
      <dgm:spPr/>
    </dgm:pt>
    <dgm:pt modelId="{8A3FE8AF-30D8-B146-BB57-0E5479410BA6}" type="pres">
      <dgm:prSet presAssocID="{1E48B698-FB5A-D34F-B92A-8CC1F684C987}" presName="accentRepeatNode" presStyleLbl="solidAlignAcc1" presStyleIdx="7" presStyleCnt="14"/>
      <dgm:spPr/>
    </dgm:pt>
    <dgm:pt modelId="{CB1C09A4-E4EA-9644-BD7F-42BBD3A01CFC}" type="pres">
      <dgm:prSet presAssocID="{9D8E3C7A-946B-2F4A-8DE1-6656DAD273A8}" presName="text5" presStyleCnt="0"/>
      <dgm:spPr/>
    </dgm:pt>
    <dgm:pt modelId="{EC3D2760-3BD6-9C46-8955-9B93402C342B}" type="pres">
      <dgm:prSet presAssocID="{9D8E3C7A-946B-2F4A-8DE1-6656DAD273A8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91F8E57E-C7B5-DA4E-9793-5FA950A4A2D9}" type="pres">
      <dgm:prSet presAssocID="{9D8E3C7A-946B-2F4A-8DE1-6656DAD273A8}" presName="textaccent5" presStyleCnt="0"/>
      <dgm:spPr/>
    </dgm:pt>
    <dgm:pt modelId="{9D0169E9-5048-754F-9424-D313807A5577}" type="pres">
      <dgm:prSet presAssocID="{9D8E3C7A-946B-2F4A-8DE1-6656DAD273A8}" presName="accentRepeatNode" presStyleLbl="solidAlignAcc1" presStyleIdx="8" presStyleCnt="14"/>
      <dgm:spPr/>
    </dgm:pt>
    <dgm:pt modelId="{716D49DB-B1B3-074D-BBE1-2028BAD7DEC6}" type="pres">
      <dgm:prSet presAssocID="{1A7243B3-9D8A-FE4F-81B0-E7F7FA7272A2}" presName="image5" presStyleCnt="0"/>
      <dgm:spPr/>
    </dgm:pt>
    <dgm:pt modelId="{BD71B673-EAD9-4343-B9CF-E1405CE84DC0}" type="pres">
      <dgm:prSet presAssocID="{1A7243B3-9D8A-FE4F-81B0-E7F7FA7272A2}" presName="imageRepeatNode" presStyleLbl="alignAcc1" presStyleIdx="4" presStyleCnt="7"/>
      <dgm:spPr/>
    </dgm:pt>
    <dgm:pt modelId="{62A57F4C-014D-4B46-82B4-CE1FBAF50E48}" type="pres">
      <dgm:prSet presAssocID="{1A7243B3-9D8A-FE4F-81B0-E7F7FA7272A2}" presName="imageaccent5" presStyleCnt="0"/>
      <dgm:spPr/>
    </dgm:pt>
    <dgm:pt modelId="{AE9BC383-A077-5045-B97D-1B6C861A6CBD}" type="pres">
      <dgm:prSet presAssocID="{1A7243B3-9D8A-FE4F-81B0-E7F7FA7272A2}" presName="accentRepeatNode" presStyleLbl="solidAlignAcc1" presStyleIdx="9" presStyleCnt="14"/>
      <dgm:spPr/>
    </dgm:pt>
    <dgm:pt modelId="{27D6C023-C8D4-8046-9AF9-3BA43B842EB1}" type="pres">
      <dgm:prSet presAssocID="{38C5166D-44D9-9547-AB6F-71B2DA2EBE54}" presName="text6" presStyleCnt="0"/>
      <dgm:spPr/>
    </dgm:pt>
    <dgm:pt modelId="{C16AE33B-0CF3-9E42-B944-5495A68E0300}" type="pres">
      <dgm:prSet presAssocID="{38C5166D-44D9-9547-AB6F-71B2DA2EBE54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C1864993-6B06-2044-9209-25B40608319E}" type="pres">
      <dgm:prSet presAssocID="{38C5166D-44D9-9547-AB6F-71B2DA2EBE54}" presName="textaccent6" presStyleCnt="0"/>
      <dgm:spPr/>
    </dgm:pt>
    <dgm:pt modelId="{223D7554-9222-8440-8F89-5788988D599C}" type="pres">
      <dgm:prSet presAssocID="{38C5166D-44D9-9547-AB6F-71B2DA2EBE54}" presName="accentRepeatNode" presStyleLbl="solidAlignAcc1" presStyleIdx="10" presStyleCnt="14"/>
      <dgm:spPr/>
    </dgm:pt>
    <dgm:pt modelId="{AD21B309-351F-EC49-AB30-82717E73D6F0}" type="pres">
      <dgm:prSet presAssocID="{607BF343-674F-F445-ABE1-CE35C33492E7}" presName="image6" presStyleCnt="0"/>
      <dgm:spPr/>
    </dgm:pt>
    <dgm:pt modelId="{DDB34E3F-6B06-394B-B9A4-A36924D39A4C}" type="pres">
      <dgm:prSet presAssocID="{607BF343-674F-F445-ABE1-CE35C33492E7}" presName="imageRepeatNode" presStyleLbl="alignAcc1" presStyleIdx="5" presStyleCnt="7"/>
      <dgm:spPr/>
    </dgm:pt>
    <dgm:pt modelId="{03B137A7-E214-5F4D-B58A-585558EDDB3E}" type="pres">
      <dgm:prSet presAssocID="{607BF343-674F-F445-ABE1-CE35C33492E7}" presName="imageaccent6" presStyleCnt="0"/>
      <dgm:spPr/>
    </dgm:pt>
    <dgm:pt modelId="{414D43FE-25ED-534F-9FAF-EE63C76A1A43}" type="pres">
      <dgm:prSet presAssocID="{607BF343-674F-F445-ABE1-CE35C33492E7}" presName="accentRepeatNode" presStyleLbl="solidAlignAcc1" presStyleIdx="11" presStyleCnt="14"/>
      <dgm:spPr/>
    </dgm:pt>
    <dgm:pt modelId="{6D883831-FDC6-4948-A3A4-5AE3E15D0D22}" type="pres">
      <dgm:prSet presAssocID="{346771E4-4C5E-1648-9284-587E4E88E783}" presName="text7" presStyleCnt="0"/>
      <dgm:spPr/>
    </dgm:pt>
    <dgm:pt modelId="{F4B85106-24AA-8D4D-B5ED-281C2C483C8D}" type="pres">
      <dgm:prSet presAssocID="{346771E4-4C5E-1648-9284-587E4E88E783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5CDCE205-DE5F-9B42-A489-BFB380CD4707}" type="pres">
      <dgm:prSet presAssocID="{346771E4-4C5E-1648-9284-587E4E88E783}" presName="textaccent7" presStyleCnt="0"/>
      <dgm:spPr/>
    </dgm:pt>
    <dgm:pt modelId="{F02F0859-C213-1841-AEF2-3941C8B69A13}" type="pres">
      <dgm:prSet presAssocID="{346771E4-4C5E-1648-9284-587E4E88E783}" presName="accentRepeatNode" presStyleLbl="solidAlignAcc1" presStyleIdx="12" presStyleCnt="14"/>
      <dgm:spPr/>
    </dgm:pt>
    <dgm:pt modelId="{3EECF0BC-5AB7-8445-B943-2214C85701B4}" type="pres">
      <dgm:prSet presAssocID="{48A98E73-B457-3341-896A-985B93E372AD}" presName="image7" presStyleCnt="0"/>
      <dgm:spPr/>
    </dgm:pt>
    <dgm:pt modelId="{A60B38FF-CE93-3B4F-B814-E10954ED1A89}" type="pres">
      <dgm:prSet presAssocID="{48A98E73-B457-3341-896A-985B93E372AD}" presName="imageRepeatNode" presStyleLbl="alignAcc1" presStyleIdx="6" presStyleCnt="7"/>
      <dgm:spPr/>
    </dgm:pt>
    <dgm:pt modelId="{8974B8EE-D58C-094F-B4AF-823673EB6E43}" type="pres">
      <dgm:prSet presAssocID="{48A98E73-B457-3341-896A-985B93E372AD}" presName="imageaccent7" presStyleCnt="0"/>
      <dgm:spPr/>
    </dgm:pt>
    <dgm:pt modelId="{A44D2EF0-7A0F-AB4E-9B5D-9A81E62E457B}" type="pres">
      <dgm:prSet presAssocID="{48A98E73-B457-3341-896A-985B93E372AD}" presName="accentRepeatNode" presStyleLbl="solidAlignAcc1" presStyleIdx="13" presStyleCnt="14"/>
      <dgm:spPr/>
    </dgm:pt>
  </dgm:ptLst>
  <dgm:cxnLst>
    <dgm:cxn modelId="{BD7BE008-71A5-3342-B350-7E3AA9913854}" srcId="{90985570-26A3-704A-9E2D-DA48BDBCDC2F}" destId="{8AEA028B-4261-9741-8D7A-B769C0B2C915}" srcOrd="2" destOrd="0" parTransId="{02925392-70D5-0F40-AEFF-3F76E3DC48F4}" sibTransId="{83E01A02-554E-5D4F-A9E3-1A1C5562AAB8}"/>
    <dgm:cxn modelId="{F44F1718-779E-814B-8220-70CA0F30FFFE}" type="presOf" srcId="{48A98E73-B457-3341-896A-985B93E372AD}" destId="{A60B38FF-CE93-3B4F-B814-E10954ED1A89}" srcOrd="0" destOrd="0" presId="urn:microsoft.com/office/officeart/2008/layout/HexagonCluster"/>
    <dgm:cxn modelId="{17198E18-68F4-8548-93E4-7CE91CEA793E}" type="presOf" srcId="{8BF7F316-EE98-3049-A8C8-DF498759D078}" destId="{A68D5073-DCC9-B84B-82F7-64B5AF66AE4F}" srcOrd="0" destOrd="0" presId="urn:microsoft.com/office/officeart/2008/layout/HexagonCluster"/>
    <dgm:cxn modelId="{532C5925-4FDB-AB41-8B49-44821E99FBA5}" type="presOf" srcId="{130B0401-0702-C847-8060-03C710E5CD0E}" destId="{17ED71DF-0F9D-FE41-A52E-2DE45FAD9C08}" srcOrd="0" destOrd="0" presId="urn:microsoft.com/office/officeart/2008/layout/HexagonCluster"/>
    <dgm:cxn modelId="{5251732F-ED49-7B4B-AAFE-998FACD18DC1}" type="presOf" srcId="{607BF343-674F-F445-ABE1-CE35C33492E7}" destId="{DDB34E3F-6B06-394B-B9A4-A36924D39A4C}" srcOrd="0" destOrd="0" presId="urn:microsoft.com/office/officeart/2008/layout/HexagonCluster"/>
    <dgm:cxn modelId="{A872D737-D65B-9E40-9F18-2362D8CD9B02}" type="presOf" srcId="{4F8D995A-53AC-C24E-8569-9593CAB60C7F}" destId="{7F2745E0-F18E-DE40-9FFD-B4F04B4A185B}" srcOrd="0" destOrd="0" presId="urn:microsoft.com/office/officeart/2008/layout/HexagonCluster"/>
    <dgm:cxn modelId="{E6194961-5F61-E341-ADD7-2A0C135D58F9}" type="presOf" srcId="{8AEA028B-4261-9741-8D7A-B769C0B2C915}" destId="{00D4E5BE-942A-B049-9DF2-4EA0801F15D7}" srcOrd="0" destOrd="0" presId="urn:microsoft.com/office/officeart/2008/layout/HexagonCluster"/>
    <dgm:cxn modelId="{F164E162-9F9A-9148-B37D-2D681E94E7E9}" type="presOf" srcId="{38C5166D-44D9-9547-AB6F-71B2DA2EBE54}" destId="{C16AE33B-0CF3-9E42-B944-5495A68E0300}" srcOrd="0" destOrd="0" presId="urn:microsoft.com/office/officeart/2008/layout/HexagonCluster"/>
    <dgm:cxn modelId="{D4D14A64-7572-3A4F-A20F-01982CB8FEFE}" srcId="{90985570-26A3-704A-9E2D-DA48BDBCDC2F}" destId="{8BF7F316-EE98-3049-A8C8-DF498759D078}" srcOrd="0" destOrd="0" parTransId="{BDB45D4A-0BA2-E447-A994-BD1C2E73438E}" sibTransId="{131C7A07-04F7-6748-B168-58A4A5042E44}"/>
    <dgm:cxn modelId="{31613567-9AD1-9440-BE1B-9104B072B2F7}" srcId="{90985570-26A3-704A-9E2D-DA48BDBCDC2F}" destId="{4F8D995A-53AC-C24E-8569-9593CAB60C7F}" srcOrd="3" destOrd="0" parTransId="{33AC56EB-B1CC-6B42-B890-22906F3C10FF}" sibTransId="{1E48B698-FB5A-D34F-B92A-8CC1F684C987}"/>
    <dgm:cxn modelId="{3090A776-E13C-4948-B4B7-2704B9A80A5C}" type="presOf" srcId="{346771E4-4C5E-1648-9284-587E4E88E783}" destId="{F4B85106-24AA-8D4D-B5ED-281C2C483C8D}" srcOrd="0" destOrd="0" presId="urn:microsoft.com/office/officeart/2008/layout/HexagonCluster"/>
    <dgm:cxn modelId="{F2FF047A-253A-DD4E-ABA8-F7B5EB7716B6}" type="presOf" srcId="{131C7A07-04F7-6748-B168-58A4A5042E44}" destId="{AE602829-4821-A14D-9FFA-1AAD5644A1C1}" srcOrd="0" destOrd="0" presId="urn:microsoft.com/office/officeart/2008/layout/HexagonCluster"/>
    <dgm:cxn modelId="{A0637198-43AC-324F-BE7C-3E12C35A4547}" srcId="{90985570-26A3-704A-9E2D-DA48BDBCDC2F}" destId="{346771E4-4C5E-1648-9284-587E4E88E783}" srcOrd="6" destOrd="0" parTransId="{FD5C3AF3-E1D0-1E45-84F5-CE288F26E2E7}" sibTransId="{48A98E73-B457-3341-896A-985B93E372AD}"/>
    <dgm:cxn modelId="{DB2AC39D-8757-DA4D-A4B3-84DA8ECC0AD9}" type="presOf" srcId="{90985570-26A3-704A-9E2D-DA48BDBCDC2F}" destId="{12ADC3B6-E1C2-2640-BE01-9801EA6BC2CD}" srcOrd="0" destOrd="0" presId="urn:microsoft.com/office/officeart/2008/layout/HexagonCluster"/>
    <dgm:cxn modelId="{667E2DA3-A051-904B-BE7D-8469D9EBAC70}" srcId="{90985570-26A3-704A-9E2D-DA48BDBCDC2F}" destId="{9D8E3C7A-946B-2F4A-8DE1-6656DAD273A8}" srcOrd="4" destOrd="0" parTransId="{B76FFABB-6996-0A4C-92D5-C941394AA21F}" sibTransId="{1A7243B3-9D8A-FE4F-81B0-E7F7FA7272A2}"/>
    <dgm:cxn modelId="{9E5223AD-3AA6-FA4C-A1D5-85A92ED7203A}" srcId="{90985570-26A3-704A-9E2D-DA48BDBCDC2F}" destId="{38C5166D-44D9-9547-AB6F-71B2DA2EBE54}" srcOrd="5" destOrd="0" parTransId="{5E8F64C2-B02B-514F-B9E8-877CA7200EC0}" sibTransId="{607BF343-674F-F445-ABE1-CE35C33492E7}"/>
    <dgm:cxn modelId="{D2E8FACB-B61D-5648-B28B-A1351F7B7483}" type="presOf" srcId="{1A7243B3-9D8A-FE4F-81B0-E7F7FA7272A2}" destId="{BD71B673-EAD9-4343-B9CF-E1405CE84DC0}" srcOrd="0" destOrd="0" presId="urn:microsoft.com/office/officeart/2008/layout/HexagonCluster"/>
    <dgm:cxn modelId="{942383D8-1021-2E48-9674-37C2B79C2061}" type="presOf" srcId="{9D8E3C7A-946B-2F4A-8DE1-6656DAD273A8}" destId="{EC3D2760-3BD6-9C46-8955-9B93402C342B}" srcOrd="0" destOrd="0" presId="urn:microsoft.com/office/officeart/2008/layout/HexagonCluster"/>
    <dgm:cxn modelId="{AB77ABDD-3C0C-9049-8827-D2BB858BD211}" type="presOf" srcId="{83E01A02-554E-5D4F-A9E3-1A1C5562AAB8}" destId="{EE61F3CA-F209-5F44-98BA-8B739A0D88B3}" srcOrd="0" destOrd="0" presId="urn:microsoft.com/office/officeart/2008/layout/HexagonCluster"/>
    <dgm:cxn modelId="{852DBAEB-3265-7041-8069-CE6379A7C5CF}" type="presOf" srcId="{B615BBF1-F4BB-6944-8934-18CDC127621E}" destId="{6C051232-188C-C346-8A31-199A738787AF}" srcOrd="0" destOrd="0" presId="urn:microsoft.com/office/officeart/2008/layout/HexagonCluster"/>
    <dgm:cxn modelId="{28EB8DF1-40FD-3045-917D-3C6DDE1182AF}" srcId="{90985570-26A3-704A-9E2D-DA48BDBCDC2F}" destId="{130B0401-0702-C847-8060-03C710E5CD0E}" srcOrd="1" destOrd="0" parTransId="{71C6E17E-CE95-7A4F-A95B-55825EFD79EF}" sibTransId="{B615BBF1-F4BB-6944-8934-18CDC127621E}"/>
    <dgm:cxn modelId="{5B8DC7F3-4AD9-9347-9AC4-BEA83563067C}" type="presOf" srcId="{1E48B698-FB5A-D34F-B92A-8CC1F684C987}" destId="{2F4248E3-8D4D-A946-9AFD-925D4707D930}" srcOrd="0" destOrd="0" presId="urn:microsoft.com/office/officeart/2008/layout/HexagonCluster"/>
    <dgm:cxn modelId="{7BA06C22-32F9-9E48-BF9D-9F76353D690D}" type="presParOf" srcId="{12ADC3B6-E1C2-2640-BE01-9801EA6BC2CD}" destId="{4D7ED29A-4D6B-0F48-8B58-3B7A7F99ADE3}" srcOrd="0" destOrd="0" presId="urn:microsoft.com/office/officeart/2008/layout/HexagonCluster"/>
    <dgm:cxn modelId="{DD3813CD-CC93-9C48-A37C-7767D54A7BAB}" type="presParOf" srcId="{4D7ED29A-4D6B-0F48-8B58-3B7A7F99ADE3}" destId="{A68D5073-DCC9-B84B-82F7-64B5AF66AE4F}" srcOrd="0" destOrd="0" presId="urn:microsoft.com/office/officeart/2008/layout/HexagonCluster"/>
    <dgm:cxn modelId="{3E069887-E795-4044-BE34-C529F83B7B22}" type="presParOf" srcId="{12ADC3B6-E1C2-2640-BE01-9801EA6BC2CD}" destId="{30024692-633B-DA44-BB70-E0AEC1943F39}" srcOrd="1" destOrd="0" presId="urn:microsoft.com/office/officeart/2008/layout/HexagonCluster"/>
    <dgm:cxn modelId="{ECA8D54E-2459-A54A-9D2F-51D910D879FA}" type="presParOf" srcId="{30024692-633B-DA44-BB70-E0AEC1943F39}" destId="{D65B5FA2-224C-7D43-BA4C-17FE4413410F}" srcOrd="0" destOrd="0" presId="urn:microsoft.com/office/officeart/2008/layout/HexagonCluster"/>
    <dgm:cxn modelId="{863609C8-7C32-624D-91E4-A0CA34DB689C}" type="presParOf" srcId="{12ADC3B6-E1C2-2640-BE01-9801EA6BC2CD}" destId="{DCFA9B25-ABEB-244E-8240-A1FA5BAECF1F}" srcOrd="2" destOrd="0" presId="urn:microsoft.com/office/officeart/2008/layout/HexagonCluster"/>
    <dgm:cxn modelId="{52BF2324-EBAB-3B42-B8FD-10EB2E02AC74}" type="presParOf" srcId="{DCFA9B25-ABEB-244E-8240-A1FA5BAECF1F}" destId="{AE602829-4821-A14D-9FFA-1AAD5644A1C1}" srcOrd="0" destOrd="0" presId="urn:microsoft.com/office/officeart/2008/layout/HexagonCluster"/>
    <dgm:cxn modelId="{60CD2C0F-7BEA-6040-A301-DC11FA2D5355}" type="presParOf" srcId="{12ADC3B6-E1C2-2640-BE01-9801EA6BC2CD}" destId="{F1897785-D31C-7D4D-9B63-F338E8FA5A73}" srcOrd="3" destOrd="0" presId="urn:microsoft.com/office/officeart/2008/layout/HexagonCluster"/>
    <dgm:cxn modelId="{B3A64B7C-698F-E941-842F-598D9134AB81}" type="presParOf" srcId="{F1897785-D31C-7D4D-9B63-F338E8FA5A73}" destId="{87233DD7-6B80-FB4F-9FD6-96C7E88FB179}" srcOrd="0" destOrd="0" presId="urn:microsoft.com/office/officeart/2008/layout/HexagonCluster"/>
    <dgm:cxn modelId="{56C37FF1-5275-404C-B601-AF28C7BF7B8B}" type="presParOf" srcId="{12ADC3B6-E1C2-2640-BE01-9801EA6BC2CD}" destId="{F697231A-B58F-5C41-829C-5B2AF47AE781}" srcOrd="4" destOrd="0" presId="urn:microsoft.com/office/officeart/2008/layout/HexagonCluster"/>
    <dgm:cxn modelId="{8B82EB6C-CC42-F441-8DDE-7A35921DAE57}" type="presParOf" srcId="{F697231A-B58F-5C41-829C-5B2AF47AE781}" destId="{17ED71DF-0F9D-FE41-A52E-2DE45FAD9C08}" srcOrd="0" destOrd="0" presId="urn:microsoft.com/office/officeart/2008/layout/HexagonCluster"/>
    <dgm:cxn modelId="{F6BE1ADD-3631-0F43-8B0F-3555510E6763}" type="presParOf" srcId="{12ADC3B6-E1C2-2640-BE01-9801EA6BC2CD}" destId="{C1F381F1-7D0D-324F-8F33-4B1038862101}" srcOrd="5" destOrd="0" presId="urn:microsoft.com/office/officeart/2008/layout/HexagonCluster"/>
    <dgm:cxn modelId="{68FBEE56-3ACC-7744-97EE-569A258001A3}" type="presParOf" srcId="{C1F381F1-7D0D-324F-8F33-4B1038862101}" destId="{AD9A0BF1-2A0B-414B-9352-FF8C3E194F33}" srcOrd="0" destOrd="0" presId="urn:microsoft.com/office/officeart/2008/layout/HexagonCluster"/>
    <dgm:cxn modelId="{A7D71E4E-2026-7F40-AF70-F9F99DDB5893}" type="presParOf" srcId="{12ADC3B6-E1C2-2640-BE01-9801EA6BC2CD}" destId="{E9B17B26-E902-9645-A19E-AF2118DC73A5}" srcOrd="6" destOrd="0" presId="urn:microsoft.com/office/officeart/2008/layout/HexagonCluster"/>
    <dgm:cxn modelId="{141D85C2-8723-6A49-9A59-982335B1F7D8}" type="presParOf" srcId="{E9B17B26-E902-9645-A19E-AF2118DC73A5}" destId="{6C051232-188C-C346-8A31-199A738787AF}" srcOrd="0" destOrd="0" presId="urn:microsoft.com/office/officeart/2008/layout/HexagonCluster"/>
    <dgm:cxn modelId="{430B04ED-8CD8-1C48-B825-12ECD3777AD7}" type="presParOf" srcId="{12ADC3B6-E1C2-2640-BE01-9801EA6BC2CD}" destId="{50C0D030-FD31-8742-8FC6-135D861B02E5}" srcOrd="7" destOrd="0" presId="urn:microsoft.com/office/officeart/2008/layout/HexagonCluster"/>
    <dgm:cxn modelId="{DB6544E6-ED2B-D340-8561-F11C5F6C8F09}" type="presParOf" srcId="{50C0D030-FD31-8742-8FC6-135D861B02E5}" destId="{84C3C50E-230B-2745-9EC5-D89FA283470A}" srcOrd="0" destOrd="0" presId="urn:microsoft.com/office/officeart/2008/layout/HexagonCluster"/>
    <dgm:cxn modelId="{9FB7D356-13A1-E042-9256-1E3C6EF814E1}" type="presParOf" srcId="{12ADC3B6-E1C2-2640-BE01-9801EA6BC2CD}" destId="{19ED74BC-D4C9-EE45-BC6A-B3DC40A8C0B5}" srcOrd="8" destOrd="0" presId="urn:microsoft.com/office/officeart/2008/layout/HexagonCluster"/>
    <dgm:cxn modelId="{89070854-85B6-FA41-B6D9-1C9EF48B1F09}" type="presParOf" srcId="{19ED74BC-D4C9-EE45-BC6A-B3DC40A8C0B5}" destId="{00D4E5BE-942A-B049-9DF2-4EA0801F15D7}" srcOrd="0" destOrd="0" presId="urn:microsoft.com/office/officeart/2008/layout/HexagonCluster"/>
    <dgm:cxn modelId="{3A4EF0AA-A409-9644-8E2E-7FA5EFCCB556}" type="presParOf" srcId="{12ADC3B6-E1C2-2640-BE01-9801EA6BC2CD}" destId="{23E64A2B-9306-4E49-BD2B-55A32574173A}" srcOrd="9" destOrd="0" presId="urn:microsoft.com/office/officeart/2008/layout/HexagonCluster"/>
    <dgm:cxn modelId="{CFBB2E31-A4D6-2544-B034-A44369419452}" type="presParOf" srcId="{23E64A2B-9306-4E49-BD2B-55A32574173A}" destId="{2F9DC23E-FF96-244F-9871-54909A7C76C3}" srcOrd="0" destOrd="0" presId="urn:microsoft.com/office/officeart/2008/layout/HexagonCluster"/>
    <dgm:cxn modelId="{DA536B91-1137-CE4A-81B0-4C49352D354E}" type="presParOf" srcId="{12ADC3B6-E1C2-2640-BE01-9801EA6BC2CD}" destId="{E8E90918-E174-1B43-8886-B374C4B08971}" srcOrd="10" destOrd="0" presId="urn:microsoft.com/office/officeart/2008/layout/HexagonCluster"/>
    <dgm:cxn modelId="{10E34644-F09C-3B46-9E13-3C6543ACC1BF}" type="presParOf" srcId="{E8E90918-E174-1B43-8886-B374C4B08971}" destId="{EE61F3CA-F209-5F44-98BA-8B739A0D88B3}" srcOrd="0" destOrd="0" presId="urn:microsoft.com/office/officeart/2008/layout/HexagonCluster"/>
    <dgm:cxn modelId="{5759F99C-B75E-D042-9479-5050285044A2}" type="presParOf" srcId="{12ADC3B6-E1C2-2640-BE01-9801EA6BC2CD}" destId="{92435400-1BCF-D54F-A053-811BBB0AA300}" srcOrd="11" destOrd="0" presId="urn:microsoft.com/office/officeart/2008/layout/HexagonCluster"/>
    <dgm:cxn modelId="{1C05938E-C47D-F74C-B313-73344D8BA7BE}" type="presParOf" srcId="{92435400-1BCF-D54F-A053-811BBB0AA300}" destId="{CBC8FB03-C464-3C49-AFC7-92824A50BE2C}" srcOrd="0" destOrd="0" presId="urn:microsoft.com/office/officeart/2008/layout/HexagonCluster"/>
    <dgm:cxn modelId="{ED9AB0E8-A81C-E04C-B5FB-0C266E812447}" type="presParOf" srcId="{12ADC3B6-E1C2-2640-BE01-9801EA6BC2CD}" destId="{9DE933E0-52E6-6E41-9E1F-3E47DF54B095}" srcOrd="12" destOrd="0" presId="urn:microsoft.com/office/officeart/2008/layout/HexagonCluster"/>
    <dgm:cxn modelId="{9CA4337A-FAD3-4946-995D-40F7AF1384A3}" type="presParOf" srcId="{9DE933E0-52E6-6E41-9E1F-3E47DF54B095}" destId="{7F2745E0-F18E-DE40-9FFD-B4F04B4A185B}" srcOrd="0" destOrd="0" presId="urn:microsoft.com/office/officeart/2008/layout/HexagonCluster"/>
    <dgm:cxn modelId="{3BF46191-95FF-154E-8D50-2355B41ABF76}" type="presParOf" srcId="{12ADC3B6-E1C2-2640-BE01-9801EA6BC2CD}" destId="{87E11A17-D75F-7F48-87EF-043CFDDC8B63}" srcOrd="13" destOrd="0" presId="urn:microsoft.com/office/officeart/2008/layout/HexagonCluster"/>
    <dgm:cxn modelId="{6E890219-3282-F94E-8712-6F83F86BF04C}" type="presParOf" srcId="{87E11A17-D75F-7F48-87EF-043CFDDC8B63}" destId="{0423603C-7D60-1643-BE28-DA14F126BFFD}" srcOrd="0" destOrd="0" presId="urn:microsoft.com/office/officeart/2008/layout/HexagonCluster"/>
    <dgm:cxn modelId="{72E64A35-2927-444F-AD80-BB559E9E2F96}" type="presParOf" srcId="{12ADC3B6-E1C2-2640-BE01-9801EA6BC2CD}" destId="{3FFC0525-6E08-E144-BFEF-1AB8C8D0CE81}" srcOrd="14" destOrd="0" presId="urn:microsoft.com/office/officeart/2008/layout/HexagonCluster"/>
    <dgm:cxn modelId="{CDBB34A8-6E2E-CC45-A5CC-5337E37E58CB}" type="presParOf" srcId="{3FFC0525-6E08-E144-BFEF-1AB8C8D0CE81}" destId="{2F4248E3-8D4D-A946-9AFD-925D4707D930}" srcOrd="0" destOrd="0" presId="urn:microsoft.com/office/officeart/2008/layout/HexagonCluster"/>
    <dgm:cxn modelId="{FA7B9B53-98AC-5D46-AEA1-76B05C10B17E}" type="presParOf" srcId="{12ADC3B6-E1C2-2640-BE01-9801EA6BC2CD}" destId="{B8B3C30A-870B-9A44-976E-DC08C09BA9A4}" srcOrd="15" destOrd="0" presId="urn:microsoft.com/office/officeart/2008/layout/HexagonCluster"/>
    <dgm:cxn modelId="{265F8937-6750-B843-A556-9C917E94C09E}" type="presParOf" srcId="{B8B3C30A-870B-9A44-976E-DC08C09BA9A4}" destId="{8A3FE8AF-30D8-B146-BB57-0E5479410BA6}" srcOrd="0" destOrd="0" presId="urn:microsoft.com/office/officeart/2008/layout/HexagonCluster"/>
    <dgm:cxn modelId="{DCC94C8A-13D9-2241-AB16-205FAE1E3E37}" type="presParOf" srcId="{12ADC3B6-E1C2-2640-BE01-9801EA6BC2CD}" destId="{CB1C09A4-E4EA-9644-BD7F-42BBD3A01CFC}" srcOrd="16" destOrd="0" presId="urn:microsoft.com/office/officeart/2008/layout/HexagonCluster"/>
    <dgm:cxn modelId="{4254DC79-54EC-F049-A010-D526A26FE9A5}" type="presParOf" srcId="{CB1C09A4-E4EA-9644-BD7F-42BBD3A01CFC}" destId="{EC3D2760-3BD6-9C46-8955-9B93402C342B}" srcOrd="0" destOrd="0" presId="urn:microsoft.com/office/officeart/2008/layout/HexagonCluster"/>
    <dgm:cxn modelId="{15F1399F-C906-4949-B8AB-78B39EBA90CC}" type="presParOf" srcId="{12ADC3B6-E1C2-2640-BE01-9801EA6BC2CD}" destId="{91F8E57E-C7B5-DA4E-9793-5FA950A4A2D9}" srcOrd="17" destOrd="0" presId="urn:microsoft.com/office/officeart/2008/layout/HexagonCluster"/>
    <dgm:cxn modelId="{A4B1B45D-9505-9448-9AF7-5435F4A167C2}" type="presParOf" srcId="{91F8E57E-C7B5-DA4E-9793-5FA950A4A2D9}" destId="{9D0169E9-5048-754F-9424-D313807A5577}" srcOrd="0" destOrd="0" presId="urn:microsoft.com/office/officeart/2008/layout/HexagonCluster"/>
    <dgm:cxn modelId="{C4DEDB8A-7A8D-944B-AEE2-2CF6802FDFA7}" type="presParOf" srcId="{12ADC3B6-E1C2-2640-BE01-9801EA6BC2CD}" destId="{716D49DB-B1B3-074D-BBE1-2028BAD7DEC6}" srcOrd="18" destOrd="0" presId="urn:microsoft.com/office/officeart/2008/layout/HexagonCluster"/>
    <dgm:cxn modelId="{A5B5024C-C7EC-8C47-A60B-36236DD3B879}" type="presParOf" srcId="{716D49DB-B1B3-074D-BBE1-2028BAD7DEC6}" destId="{BD71B673-EAD9-4343-B9CF-E1405CE84DC0}" srcOrd="0" destOrd="0" presId="urn:microsoft.com/office/officeart/2008/layout/HexagonCluster"/>
    <dgm:cxn modelId="{0266F657-8C42-8245-B679-9E52B914B167}" type="presParOf" srcId="{12ADC3B6-E1C2-2640-BE01-9801EA6BC2CD}" destId="{62A57F4C-014D-4B46-82B4-CE1FBAF50E48}" srcOrd="19" destOrd="0" presId="urn:microsoft.com/office/officeart/2008/layout/HexagonCluster"/>
    <dgm:cxn modelId="{DE73C134-5160-D440-AF98-240B3EE21255}" type="presParOf" srcId="{62A57F4C-014D-4B46-82B4-CE1FBAF50E48}" destId="{AE9BC383-A077-5045-B97D-1B6C861A6CBD}" srcOrd="0" destOrd="0" presId="urn:microsoft.com/office/officeart/2008/layout/HexagonCluster"/>
    <dgm:cxn modelId="{928CC5FC-3F9D-F144-AF4B-4CA2DC8EE258}" type="presParOf" srcId="{12ADC3B6-E1C2-2640-BE01-9801EA6BC2CD}" destId="{27D6C023-C8D4-8046-9AF9-3BA43B842EB1}" srcOrd="20" destOrd="0" presId="urn:microsoft.com/office/officeart/2008/layout/HexagonCluster"/>
    <dgm:cxn modelId="{4E5AA991-1558-6941-BEE9-7FBCA804EBF7}" type="presParOf" srcId="{27D6C023-C8D4-8046-9AF9-3BA43B842EB1}" destId="{C16AE33B-0CF3-9E42-B944-5495A68E0300}" srcOrd="0" destOrd="0" presId="urn:microsoft.com/office/officeart/2008/layout/HexagonCluster"/>
    <dgm:cxn modelId="{3B779DC8-6A56-FF47-A6AF-24CA2833A0B6}" type="presParOf" srcId="{12ADC3B6-E1C2-2640-BE01-9801EA6BC2CD}" destId="{C1864993-6B06-2044-9209-25B40608319E}" srcOrd="21" destOrd="0" presId="urn:microsoft.com/office/officeart/2008/layout/HexagonCluster"/>
    <dgm:cxn modelId="{06A5888E-E93D-5849-A6B9-616BF7869C05}" type="presParOf" srcId="{C1864993-6B06-2044-9209-25B40608319E}" destId="{223D7554-9222-8440-8F89-5788988D599C}" srcOrd="0" destOrd="0" presId="urn:microsoft.com/office/officeart/2008/layout/HexagonCluster"/>
    <dgm:cxn modelId="{D3054314-9B96-6A4F-92B9-4D30E1FDC658}" type="presParOf" srcId="{12ADC3B6-E1C2-2640-BE01-9801EA6BC2CD}" destId="{AD21B309-351F-EC49-AB30-82717E73D6F0}" srcOrd="22" destOrd="0" presId="urn:microsoft.com/office/officeart/2008/layout/HexagonCluster"/>
    <dgm:cxn modelId="{E1B2CEDD-5A08-B64A-8CAF-D73A48C3A90A}" type="presParOf" srcId="{AD21B309-351F-EC49-AB30-82717E73D6F0}" destId="{DDB34E3F-6B06-394B-B9A4-A36924D39A4C}" srcOrd="0" destOrd="0" presId="urn:microsoft.com/office/officeart/2008/layout/HexagonCluster"/>
    <dgm:cxn modelId="{812FB67C-09C1-1D4D-A4B7-F4F954232171}" type="presParOf" srcId="{12ADC3B6-E1C2-2640-BE01-9801EA6BC2CD}" destId="{03B137A7-E214-5F4D-B58A-585558EDDB3E}" srcOrd="23" destOrd="0" presId="urn:microsoft.com/office/officeart/2008/layout/HexagonCluster"/>
    <dgm:cxn modelId="{52CC20D1-A9FB-3B41-8284-EF0C2F7973DC}" type="presParOf" srcId="{03B137A7-E214-5F4D-B58A-585558EDDB3E}" destId="{414D43FE-25ED-534F-9FAF-EE63C76A1A43}" srcOrd="0" destOrd="0" presId="urn:microsoft.com/office/officeart/2008/layout/HexagonCluster"/>
    <dgm:cxn modelId="{23C345BA-E04A-4C48-AD59-F8F17D66A2F4}" type="presParOf" srcId="{12ADC3B6-E1C2-2640-BE01-9801EA6BC2CD}" destId="{6D883831-FDC6-4948-A3A4-5AE3E15D0D22}" srcOrd="24" destOrd="0" presId="urn:microsoft.com/office/officeart/2008/layout/HexagonCluster"/>
    <dgm:cxn modelId="{A07FAD44-5D2A-F941-A8EE-9BF2D70C73F5}" type="presParOf" srcId="{6D883831-FDC6-4948-A3A4-5AE3E15D0D22}" destId="{F4B85106-24AA-8D4D-B5ED-281C2C483C8D}" srcOrd="0" destOrd="0" presId="urn:microsoft.com/office/officeart/2008/layout/HexagonCluster"/>
    <dgm:cxn modelId="{F10BA624-EBB6-1944-85BF-0110C7D1FBD8}" type="presParOf" srcId="{12ADC3B6-E1C2-2640-BE01-9801EA6BC2CD}" destId="{5CDCE205-DE5F-9B42-A489-BFB380CD4707}" srcOrd="25" destOrd="0" presId="urn:microsoft.com/office/officeart/2008/layout/HexagonCluster"/>
    <dgm:cxn modelId="{ED2D5466-31BB-AE4B-86FE-D74E2A617BEF}" type="presParOf" srcId="{5CDCE205-DE5F-9B42-A489-BFB380CD4707}" destId="{F02F0859-C213-1841-AEF2-3941C8B69A13}" srcOrd="0" destOrd="0" presId="urn:microsoft.com/office/officeart/2008/layout/HexagonCluster"/>
    <dgm:cxn modelId="{EA9840A4-A9E1-414F-96FB-E97577CE6AFD}" type="presParOf" srcId="{12ADC3B6-E1C2-2640-BE01-9801EA6BC2CD}" destId="{3EECF0BC-5AB7-8445-B943-2214C85701B4}" srcOrd="26" destOrd="0" presId="urn:microsoft.com/office/officeart/2008/layout/HexagonCluster"/>
    <dgm:cxn modelId="{A9A2CF77-BFD5-8349-A6CF-80242A047F9C}" type="presParOf" srcId="{3EECF0BC-5AB7-8445-B943-2214C85701B4}" destId="{A60B38FF-CE93-3B4F-B814-E10954ED1A89}" srcOrd="0" destOrd="0" presId="urn:microsoft.com/office/officeart/2008/layout/HexagonCluster"/>
    <dgm:cxn modelId="{21F6D96B-9C4A-854B-A461-1BA1EFDA5217}" type="presParOf" srcId="{12ADC3B6-E1C2-2640-BE01-9801EA6BC2CD}" destId="{8974B8EE-D58C-094F-B4AF-823673EB6E43}" srcOrd="27" destOrd="0" presId="urn:microsoft.com/office/officeart/2008/layout/HexagonCluster"/>
    <dgm:cxn modelId="{26BFBB7D-DE50-4846-83DD-C2D19BCC2AB3}" type="presParOf" srcId="{8974B8EE-D58C-094F-B4AF-823673EB6E43}" destId="{A44D2EF0-7A0F-AB4E-9B5D-9A81E62E457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5A7A28-589F-AF42-856E-3E186CB89B1F}" type="doc">
      <dgm:prSet loTypeId="urn:microsoft.com/office/officeart/2005/8/layout/radial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AA1B67-8A4F-084A-9507-73BF757F1AF7}">
      <dgm:prSet/>
      <dgm:spPr/>
      <dgm:t>
        <a:bodyPr/>
        <a:lstStyle/>
        <a:p>
          <a:r>
            <a:rPr lang="en-US" b="0" i="0" baseline="0" dirty="0"/>
            <a:t>Leadership commitment</a:t>
          </a:r>
          <a:endParaRPr lang="en-GB" dirty="0"/>
        </a:p>
      </dgm:t>
    </dgm:pt>
    <dgm:pt modelId="{AF90A931-934F-8444-994E-0FE353A99A9E}" type="sibTrans" cxnId="{29552652-4179-F940-8903-BC6603AA5555}">
      <dgm:prSet/>
      <dgm:spPr/>
      <dgm:t>
        <a:bodyPr/>
        <a:lstStyle/>
        <a:p>
          <a:endParaRPr lang="en-GB"/>
        </a:p>
      </dgm:t>
    </dgm:pt>
    <dgm:pt modelId="{2849FE89-8795-714B-BF91-ACB06D7280DF}" type="parTrans" cxnId="{29552652-4179-F940-8903-BC6603AA5555}">
      <dgm:prSet/>
      <dgm:spPr/>
      <dgm:t>
        <a:bodyPr/>
        <a:lstStyle/>
        <a:p>
          <a:endParaRPr lang="en-GB"/>
        </a:p>
      </dgm:t>
    </dgm:pt>
    <dgm:pt modelId="{10E3DEAF-1F2A-674D-AF0B-557139E5CD48}">
      <dgm:prSet/>
      <dgm:spPr/>
      <dgm:t>
        <a:bodyPr/>
        <a:lstStyle/>
        <a:p>
          <a:r>
            <a:rPr lang="en-GB" dirty="0"/>
            <a:t>Staff Training</a:t>
          </a:r>
        </a:p>
      </dgm:t>
    </dgm:pt>
    <dgm:pt modelId="{B8ED93AD-6D1B-D74A-B387-3B8F848E627D}" type="parTrans" cxnId="{911EAAA9-D3D6-424E-A8F0-B129E3E6801C}">
      <dgm:prSet/>
      <dgm:spPr/>
      <dgm:t>
        <a:bodyPr/>
        <a:lstStyle/>
        <a:p>
          <a:endParaRPr lang="en-GB"/>
        </a:p>
      </dgm:t>
    </dgm:pt>
    <dgm:pt modelId="{5F02C9DB-6CDE-874B-B4A7-F1E6929453FD}" type="sibTrans" cxnId="{911EAAA9-D3D6-424E-A8F0-B129E3E6801C}">
      <dgm:prSet/>
      <dgm:spPr/>
      <dgm:t>
        <a:bodyPr/>
        <a:lstStyle/>
        <a:p>
          <a:endParaRPr lang="en-GB"/>
        </a:p>
      </dgm:t>
    </dgm:pt>
    <dgm:pt modelId="{B4178ECF-6A6F-B44D-8227-24CC743E9387}">
      <dgm:prSet/>
      <dgm:spPr/>
      <dgm:t>
        <a:bodyPr/>
        <a:lstStyle/>
        <a:p>
          <a:r>
            <a:rPr lang="en-GB" dirty="0"/>
            <a:t>Clear referral pathways</a:t>
          </a:r>
        </a:p>
      </dgm:t>
    </dgm:pt>
    <dgm:pt modelId="{F6C7756D-314F-0841-8253-E7359A4299C0}" type="parTrans" cxnId="{54D1416D-524B-7245-9711-6DC977FBBF73}">
      <dgm:prSet/>
      <dgm:spPr/>
      <dgm:t>
        <a:bodyPr/>
        <a:lstStyle/>
        <a:p>
          <a:endParaRPr lang="en-GB"/>
        </a:p>
      </dgm:t>
    </dgm:pt>
    <dgm:pt modelId="{B0FF3E0A-F266-F244-9011-22EFE9A04979}" type="sibTrans" cxnId="{54D1416D-524B-7245-9711-6DC977FBBF73}">
      <dgm:prSet/>
      <dgm:spPr/>
      <dgm:t>
        <a:bodyPr/>
        <a:lstStyle/>
        <a:p>
          <a:endParaRPr lang="en-GB"/>
        </a:p>
      </dgm:t>
    </dgm:pt>
    <dgm:pt modelId="{8DE9F918-7795-0A4F-9AC9-83C85A74AE52}">
      <dgm:prSet/>
      <dgm:spPr/>
      <dgm:t>
        <a:bodyPr/>
        <a:lstStyle/>
        <a:p>
          <a:r>
            <a:rPr lang="en-GB" dirty="0"/>
            <a:t>External partnerships</a:t>
          </a:r>
        </a:p>
      </dgm:t>
    </dgm:pt>
    <dgm:pt modelId="{7476D137-3B29-DD48-87BB-DEB9F3E5B5A7}" type="parTrans" cxnId="{C83D36B0-CE00-344E-B0E6-4B451F3DC968}">
      <dgm:prSet/>
      <dgm:spPr/>
      <dgm:t>
        <a:bodyPr/>
        <a:lstStyle/>
        <a:p>
          <a:endParaRPr lang="en-GB"/>
        </a:p>
      </dgm:t>
    </dgm:pt>
    <dgm:pt modelId="{0D87B81A-8A4A-A14B-AADB-053D3BCB40A2}" type="sibTrans" cxnId="{C83D36B0-CE00-344E-B0E6-4B451F3DC968}">
      <dgm:prSet/>
      <dgm:spPr/>
      <dgm:t>
        <a:bodyPr/>
        <a:lstStyle/>
        <a:p>
          <a:endParaRPr lang="en-GB"/>
        </a:p>
      </dgm:t>
    </dgm:pt>
    <dgm:pt modelId="{9B600E98-4ABD-7346-9887-F7CAA48134ED}">
      <dgm:prSet/>
      <dgm:spPr/>
      <dgm:t>
        <a:bodyPr/>
        <a:lstStyle/>
        <a:p>
          <a:r>
            <a:rPr lang="en-GB" dirty="0"/>
            <a:t>Monitoring support effectiveness</a:t>
          </a:r>
        </a:p>
      </dgm:t>
    </dgm:pt>
    <dgm:pt modelId="{AB5E0C7E-8728-5C42-8C6B-CA448C16A335}" type="parTrans" cxnId="{D862164C-F135-1A46-ABA4-79CA3F89BB8D}">
      <dgm:prSet/>
      <dgm:spPr/>
      <dgm:t>
        <a:bodyPr/>
        <a:lstStyle/>
        <a:p>
          <a:endParaRPr lang="en-GB"/>
        </a:p>
      </dgm:t>
    </dgm:pt>
    <dgm:pt modelId="{AB374773-7756-2F4C-B84A-DB63CCB1A54F}" type="sibTrans" cxnId="{D862164C-F135-1A46-ABA4-79CA3F89BB8D}">
      <dgm:prSet/>
      <dgm:spPr/>
      <dgm:t>
        <a:bodyPr/>
        <a:lstStyle/>
        <a:p>
          <a:endParaRPr lang="en-GB"/>
        </a:p>
      </dgm:t>
    </dgm:pt>
    <dgm:pt modelId="{5740B0CB-6374-4542-B3DA-F2732CA58963}" type="pres">
      <dgm:prSet presAssocID="{E65A7A28-589F-AF42-856E-3E186CB89B1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1B28BC-76D8-714D-863E-3CD2DD391CC4}" type="pres">
      <dgm:prSet presAssocID="{BAAA1B67-8A4F-084A-9507-73BF757F1AF7}" presName="centerShape" presStyleLbl="node0" presStyleIdx="0" presStyleCnt="1"/>
      <dgm:spPr/>
    </dgm:pt>
    <dgm:pt modelId="{5123C675-7A10-2148-AFAF-900B344E3DBD}" type="pres">
      <dgm:prSet presAssocID="{B8ED93AD-6D1B-D74A-B387-3B8F848E627D}" presName="parTrans" presStyleLbl="sibTrans2D1" presStyleIdx="0" presStyleCnt="4"/>
      <dgm:spPr/>
    </dgm:pt>
    <dgm:pt modelId="{22D2D38C-BAD1-1245-9D1A-3CBD12518824}" type="pres">
      <dgm:prSet presAssocID="{B8ED93AD-6D1B-D74A-B387-3B8F848E627D}" presName="connectorText" presStyleLbl="sibTrans2D1" presStyleIdx="0" presStyleCnt="4"/>
      <dgm:spPr/>
    </dgm:pt>
    <dgm:pt modelId="{752E4739-F50A-5A4C-8667-74BD3FDCAD89}" type="pres">
      <dgm:prSet presAssocID="{10E3DEAF-1F2A-674D-AF0B-557139E5CD48}" presName="node" presStyleLbl="node1" presStyleIdx="0" presStyleCnt="4">
        <dgm:presLayoutVars>
          <dgm:bulletEnabled val="1"/>
        </dgm:presLayoutVars>
      </dgm:prSet>
      <dgm:spPr/>
    </dgm:pt>
    <dgm:pt modelId="{1457BACA-3ABC-5149-8668-B1D7E6F6C762}" type="pres">
      <dgm:prSet presAssocID="{F6C7756D-314F-0841-8253-E7359A4299C0}" presName="parTrans" presStyleLbl="sibTrans2D1" presStyleIdx="1" presStyleCnt="4"/>
      <dgm:spPr/>
    </dgm:pt>
    <dgm:pt modelId="{16EC7BB3-F4AD-914F-A017-DB4E225831C5}" type="pres">
      <dgm:prSet presAssocID="{F6C7756D-314F-0841-8253-E7359A4299C0}" presName="connectorText" presStyleLbl="sibTrans2D1" presStyleIdx="1" presStyleCnt="4"/>
      <dgm:spPr/>
    </dgm:pt>
    <dgm:pt modelId="{D6C9EB5F-96DB-B146-8656-FBEEC63A789E}" type="pres">
      <dgm:prSet presAssocID="{B4178ECF-6A6F-B44D-8227-24CC743E9387}" presName="node" presStyleLbl="node1" presStyleIdx="1" presStyleCnt="4">
        <dgm:presLayoutVars>
          <dgm:bulletEnabled val="1"/>
        </dgm:presLayoutVars>
      </dgm:prSet>
      <dgm:spPr/>
    </dgm:pt>
    <dgm:pt modelId="{5735F2C0-81DD-9241-8193-90BC579DD0F7}" type="pres">
      <dgm:prSet presAssocID="{7476D137-3B29-DD48-87BB-DEB9F3E5B5A7}" presName="parTrans" presStyleLbl="sibTrans2D1" presStyleIdx="2" presStyleCnt="4"/>
      <dgm:spPr/>
    </dgm:pt>
    <dgm:pt modelId="{84611554-26BE-2444-9804-21C38F356112}" type="pres">
      <dgm:prSet presAssocID="{7476D137-3B29-DD48-87BB-DEB9F3E5B5A7}" presName="connectorText" presStyleLbl="sibTrans2D1" presStyleIdx="2" presStyleCnt="4"/>
      <dgm:spPr/>
    </dgm:pt>
    <dgm:pt modelId="{FD9F9A2C-0AE0-0F4C-B2D9-9AAF673ABB63}" type="pres">
      <dgm:prSet presAssocID="{8DE9F918-7795-0A4F-9AC9-83C85A74AE52}" presName="node" presStyleLbl="node1" presStyleIdx="2" presStyleCnt="4">
        <dgm:presLayoutVars>
          <dgm:bulletEnabled val="1"/>
        </dgm:presLayoutVars>
      </dgm:prSet>
      <dgm:spPr/>
    </dgm:pt>
    <dgm:pt modelId="{647B8478-BF02-0647-A40A-D13D2450FF15}" type="pres">
      <dgm:prSet presAssocID="{AB5E0C7E-8728-5C42-8C6B-CA448C16A335}" presName="parTrans" presStyleLbl="sibTrans2D1" presStyleIdx="3" presStyleCnt="4"/>
      <dgm:spPr/>
    </dgm:pt>
    <dgm:pt modelId="{E4EB0FFD-CA0D-EB4B-9688-BC8D0E6B461A}" type="pres">
      <dgm:prSet presAssocID="{AB5E0C7E-8728-5C42-8C6B-CA448C16A335}" presName="connectorText" presStyleLbl="sibTrans2D1" presStyleIdx="3" presStyleCnt="4"/>
      <dgm:spPr/>
    </dgm:pt>
    <dgm:pt modelId="{77D12EFD-7D06-8D4C-BA29-95D346DD01C7}" type="pres">
      <dgm:prSet presAssocID="{9B600E98-4ABD-7346-9887-F7CAA48134ED}" presName="node" presStyleLbl="node1" presStyleIdx="3" presStyleCnt="4">
        <dgm:presLayoutVars>
          <dgm:bulletEnabled val="1"/>
        </dgm:presLayoutVars>
      </dgm:prSet>
      <dgm:spPr/>
    </dgm:pt>
  </dgm:ptLst>
  <dgm:cxnLst>
    <dgm:cxn modelId="{91639E05-2E76-684B-B129-FC8B896682D0}" type="presOf" srcId="{F6C7756D-314F-0841-8253-E7359A4299C0}" destId="{1457BACA-3ABC-5149-8668-B1D7E6F6C762}" srcOrd="0" destOrd="0" presId="urn:microsoft.com/office/officeart/2005/8/layout/radial5"/>
    <dgm:cxn modelId="{C1A0DA0F-A03D-0F48-A45C-15E16DCA6391}" type="presOf" srcId="{BAAA1B67-8A4F-084A-9507-73BF757F1AF7}" destId="{E21B28BC-76D8-714D-863E-3CD2DD391CC4}" srcOrd="0" destOrd="0" presId="urn:microsoft.com/office/officeart/2005/8/layout/radial5"/>
    <dgm:cxn modelId="{D3319E13-5E6A-C542-82FD-7196912B310B}" type="presOf" srcId="{7476D137-3B29-DD48-87BB-DEB9F3E5B5A7}" destId="{84611554-26BE-2444-9804-21C38F356112}" srcOrd="1" destOrd="0" presId="urn:microsoft.com/office/officeart/2005/8/layout/radial5"/>
    <dgm:cxn modelId="{F110B515-CC71-8240-9076-D5D1E52CFF7A}" type="presOf" srcId="{B4178ECF-6A6F-B44D-8227-24CC743E9387}" destId="{D6C9EB5F-96DB-B146-8656-FBEEC63A789E}" srcOrd="0" destOrd="0" presId="urn:microsoft.com/office/officeart/2005/8/layout/radial5"/>
    <dgm:cxn modelId="{47536617-C0AB-4649-B030-45F92CEBEBC6}" type="presOf" srcId="{7476D137-3B29-DD48-87BB-DEB9F3E5B5A7}" destId="{5735F2C0-81DD-9241-8193-90BC579DD0F7}" srcOrd="0" destOrd="0" presId="urn:microsoft.com/office/officeart/2005/8/layout/radial5"/>
    <dgm:cxn modelId="{8094B91C-13EB-F54A-9A6B-1C9466166FD5}" type="presOf" srcId="{8DE9F918-7795-0A4F-9AC9-83C85A74AE52}" destId="{FD9F9A2C-0AE0-0F4C-B2D9-9AAF673ABB63}" srcOrd="0" destOrd="0" presId="urn:microsoft.com/office/officeart/2005/8/layout/radial5"/>
    <dgm:cxn modelId="{3A198C37-53F4-DE41-8B8E-B33AA95892AF}" type="presOf" srcId="{F6C7756D-314F-0841-8253-E7359A4299C0}" destId="{16EC7BB3-F4AD-914F-A017-DB4E225831C5}" srcOrd="1" destOrd="0" presId="urn:microsoft.com/office/officeart/2005/8/layout/radial5"/>
    <dgm:cxn modelId="{1661BC4A-C69C-324A-9D86-90DB5A03D74F}" type="presOf" srcId="{B8ED93AD-6D1B-D74A-B387-3B8F848E627D}" destId="{22D2D38C-BAD1-1245-9D1A-3CBD12518824}" srcOrd="1" destOrd="0" presId="urn:microsoft.com/office/officeart/2005/8/layout/radial5"/>
    <dgm:cxn modelId="{D862164C-F135-1A46-ABA4-79CA3F89BB8D}" srcId="{BAAA1B67-8A4F-084A-9507-73BF757F1AF7}" destId="{9B600E98-4ABD-7346-9887-F7CAA48134ED}" srcOrd="3" destOrd="0" parTransId="{AB5E0C7E-8728-5C42-8C6B-CA448C16A335}" sibTransId="{AB374773-7756-2F4C-B84A-DB63CCB1A54F}"/>
    <dgm:cxn modelId="{29552652-4179-F940-8903-BC6603AA5555}" srcId="{E65A7A28-589F-AF42-856E-3E186CB89B1F}" destId="{BAAA1B67-8A4F-084A-9507-73BF757F1AF7}" srcOrd="0" destOrd="0" parTransId="{2849FE89-8795-714B-BF91-ACB06D7280DF}" sibTransId="{AF90A931-934F-8444-994E-0FE353A99A9E}"/>
    <dgm:cxn modelId="{C662D052-E48F-8148-B557-AA8F8221C811}" type="presOf" srcId="{B8ED93AD-6D1B-D74A-B387-3B8F848E627D}" destId="{5123C675-7A10-2148-AFAF-900B344E3DBD}" srcOrd="0" destOrd="0" presId="urn:microsoft.com/office/officeart/2005/8/layout/radial5"/>
    <dgm:cxn modelId="{0115CC54-6EB1-1A4D-ADF4-4A134D30D302}" type="presOf" srcId="{10E3DEAF-1F2A-674D-AF0B-557139E5CD48}" destId="{752E4739-F50A-5A4C-8667-74BD3FDCAD89}" srcOrd="0" destOrd="0" presId="urn:microsoft.com/office/officeart/2005/8/layout/radial5"/>
    <dgm:cxn modelId="{54D1416D-524B-7245-9711-6DC977FBBF73}" srcId="{BAAA1B67-8A4F-084A-9507-73BF757F1AF7}" destId="{B4178ECF-6A6F-B44D-8227-24CC743E9387}" srcOrd="1" destOrd="0" parTransId="{F6C7756D-314F-0841-8253-E7359A4299C0}" sibTransId="{B0FF3E0A-F266-F244-9011-22EFE9A04979}"/>
    <dgm:cxn modelId="{860C0571-B85B-1844-B918-0364F1E698FA}" type="presOf" srcId="{AB5E0C7E-8728-5C42-8C6B-CA448C16A335}" destId="{647B8478-BF02-0647-A40A-D13D2450FF15}" srcOrd="0" destOrd="0" presId="urn:microsoft.com/office/officeart/2005/8/layout/radial5"/>
    <dgm:cxn modelId="{911EAAA9-D3D6-424E-A8F0-B129E3E6801C}" srcId="{BAAA1B67-8A4F-084A-9507-73BF757F1AF7}" destId="{10E3DEAF-1F2A-674D-AF0B-557139E5CD48}" srcOrd="0" destOrd="0" parTransId="{B8ED93AD-6D1B-D74A-B387-3B8F848E627D}" sibTransId="{5F02C9DB-6CDE-874B-B4A7-F1E6929453FD}"/>
    <dgm:cxn modelId="{C83D36B0-CE00-344E-B0E6-4B451F3DC968}" srcId="{BAAA1B67-8A4F-084A-9507-73BF757F1AF7}" destId="{8DE9F918-7795-0A4F-9AC9-83C85A74AE52}" srcOrd="2" destOrd="0" parTransId="{7476D137-3B29-DD48-87BB-DEB9F3E5B5A7}" sibTransId="{0D87B81A-8A4A-A14B-AADB-053D3BCB40A2}"/>
    <dgm:cxn modelId="{EA6261B0-34EE-284C-B53B-FEC9D2F97652}" type="presOf" srcId="{9B600E98-4ABD-7346-9887-F7CAA48134ED}" destId="{77D12EFD-7D06-8D4C-BA29-95D346DD01C7}" srcOrd="0" destOrd="0" presId="urn:microsoft.com/office/officeart/2005/8/layout/radial5"/>
    <dgm:cxn modelId="{9D8726C0-E79F-9F47-94A3-526CE612153A}" type="presOf" srcId="{E65A7A28-589F-AF42-856E-3E186CB89B1F}" destId="{5740B0CB-6374-4542-B3DA-F2732CA58963}" srcOrd="0" destOrd="0" presId="urn:microsoft.com/office/officeart/2005/8/layout/radial5"/>
    <dgm:cxn modelId="{3C6259CA-3F08-6647-98B4-639B68475D4C}" type="presOf" srcId="{AB5E0C7E-8728-5C42-8C6B-CA448C16A335}" destId="{E4EB0FFD-CA0D-EB4B-9688-BC8D0E6B461A}" srcOrd="1" destOrd="0" presId="urn:microsoft.com/office/officeart/2005/8/layout/radial5"/>
    <dgm:cxn modelId="{DE70F3AD-9682-D849-94FD-0B50CB739BA7}" type="presParOf" srcId="{5740B0CB-6374-4542-B3DA-F2732CA58963}" destId="{E21B28BC-76D8-714D-863E-3CD2DD391CC4}" srcOrd="0" destOrd="0" presId="urn:microsoft.com/office/officeart/2005/8/layout/radial5"/>
    <dgm:cxn modelId="{C90C1873-4973-3545-A095-5CB0D2B6F024}" type="presParOf" srcId="{5740B0CB-6374-4542-B3DA-F2732CA58963}" destId="{5123C675-7A10-2148-AFAF-900B344E3DBD}" srcOrd="1" destOrd="0" presId="urn:microsoft.com/office/officeart/2005/8/layout/radial5"/>
    <dgm:cxn modelId="{E798328C-2C5B-0A4A-BB58-86EE797ABAD6}" type="presParOf" srcId="{5123C675-7A10-2148-AFAF-900B344E3DBD}" destId="{22D2D38C-BAD1-1245-9D1A-3CBD12518824}" srcOrd="0" destOrd="0" presId="urn:microsoft.com/office/officeart/2005/8/layout/radial5"/>
    <dgm:cxn modelId="{FC3B8CC0-BAA8-404D-9B43-235277F61A2F}" type="presParOf" srcId="{5740B0CB-6374-4542-B3DA-F2732CA58963}" destId="{752E4739-F50A-5A4C-8667-74BD3FDCAD89}" srcOrd="2" destOrd="0" presId="urn:microsoft.com/office/officeart/2005/8/layout/radial5"/>
    <dgm:cxn modelId="{D246409B-816D-394D-9A3F-F28C46B514EE}" type="presParOf" srcId="{5740B0CB-6374-4542-B3DA-F2732CA58963}" destId="{1457BACA-3ABC-5149-8668-B1D7E6F6C762}" srcOrd="3" destOrd="0" presId="urn:microsoft.com/office/officeart/2005/8/layout/radial5"/>
    <dgm:cxn modelId="{ED8173CC-0740-554C-9E7E-CD7F7AC70AE1}" type="presParOf" srcId="{1457BACA-3ABC-5149-8668-B1D7E6F6C762}" destId="{16EC7BB3-F4AD-914F-A017-DB4E225831C5}" srcOrd="0" destOrd="0" presId="urn:microsoft.com/office/officeart/2005/8/layout/radial5"/>
    <dgm:cxn modelId="{548E0A98-244A-A445-8714-A332E99E83D5}" type="presParOf" srcId="{5740B0CB-6374-4542-B3DA-F2732CA58963}" destId="{D6C9EB5F-96DB-B146-8656-FBEEC63A789E}" srcOrd="4" destOrd="0" presId="urn:microsoft.com/office/officeart/2005/8/layout/radial5"/>
    <dgm:cxn modelId="{BB0EA8BC-6A3E-3F4C-AFAD-52F40A75480D}" type="presParOf" srcId="{5740B0CB-6374-4542-B3DA-F2732CA58963}" destId="{5735F2C0-81DD-9241-8193-90BC579DD0F7}" srcOrd="5" destOrd="0" presId="urn:microsoft.com/office/officeart/2005/8/layout/radial5"/>
    <dgm:cxn modelId="{11C7B830-165E-E346-8B36-36425F572EED}" type="presParOf" srcId="{5735F2C0-81DD-9241-8193-90BC579DD0F7}" destId="{84611554-26BE-2444-9804-21C38F356112}" srcOrd="0" destOrd="0" presId="urn:microsoft.com/office/officeart/2005/8/layout/radial5"/>
    <dgm:cxn modelId="{AB3EB6F1-D76A-494D-9031-18F9C39B7598}" type="presParOf" srcId="{5740B0CB-6374-4542-B3DA-F2732CA58963}" destId="{FD9F9A2C-0AE0-0F4C-B2D9-9AAF673ABB63}" srcOrd="6" destOrd="0" presId="urn:microsoft.com/office/officeart/2005/8/layout/radial5"/>
    <dgm:cxn modelId="{4C25E89F-558E-5044-8196-1F567F507B9A}" type="presParOf" srcId="{5740B0CB-6374-4542-B3DA-F2732CA58963}" destId="{647B8478-BF02-0647-A40A-D13D2450FF15}" srcOrd="7" destOrd="0" presId="urn:microsoft.com/office/officeart/2005/8/layout/radial5"/>
    <dgm:cxn modelId="{8D6BABD5-7DC1-0546-946F-668FDFC5FBE2}" type="presParOf" srcId="{647B8478-BF02-0647-A40A-D13D2450FF15}" destId="{E4EB0FFD-CA0D-EB4B-9688-BC8D0E6B461A}" srcOrd="0" destOrd="0" presId="urn:microsoft.com/office/officeart/2005/8/layout/radial5"/>
    <dgm:cxn modelId="{FE31C35A-0498-2D4C-B914-99E769B2DE9A}" type="presParOf" srcId="{5740B0CB-6374-4542-B3DA-F2732CA58963}" destId="{77D12EFD-7D06-8D4C-BA29-95D346DD01C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9F0ED-BFF2-F048-8A9F-AF30BCDAC111}">
      <dsp:nvSpPr>
        <dsp:cNvPr id="0" name=""/>
        <dsp:cNvSpPr/>
      </dsp:nvSpPr>
      <dsp:spPr>
        <a:xfrm>
          <a:off x="3591" y="931456"/>
          <a:ext cx="1944309" cy="27220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6" tIns="330200" rIns="15158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Have a clearer understanding of what SEND means in Post-16 and adult-learning contexts</a:t>
          </a:r>
          <a:endParaRPr lang="en-US" sz="1400" kern="1200" dirty="0"/>
        </a:p>
      </dsp:txBody>
      <dsp:txXfrm>
        <a:off x="3591" y="1965828"/>
        <a:ext cx="1944309" cy="1633220"/>
      </dsp:txXfrm>
    </dsp:sp>
    <dsp:sp modelId="{030ABE38-F79A-CF4F-8780-7B91DF26C55A}">
      <dsp:nvSpPr>
        <dsp:cNvPr id="0" name=""/>
        <dsp:cNvSpPr/>
      </dsp:nvSpPr>
      <dsp:spPr>
        <a:xfrm>
          <a:off x="567440" y="1203659"/>
          <a:ext cx="816610" cy="8166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66" tIns="12700" rIns="63666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87030" y="1323249"/>
        <a:ext cx="577430" cy="577430"/>
      </dsp:txXfrm>
    </dsp:sp>
    <dsp:sp modelId="{4268EBB2-014C-9C4D-8C84-51AEEDEB3E4C}">
      <dsp:nvSpPr>
        <dsp:cNvPr id="0" name=""/>
        <dsp:cNvSpPr/>
      </dsp:nvSpPr>
      <dsp:spPr>
        <a:xfrm>
          <a:off x="3591" y="3653417"/>
          <a:ext cx="1944309" cy="72"/>
        </a:xfrm>
        <a:prstGeom prst="rect">
          <a:avLst/>
        </a:prstGeom>
        <a:solidFill>
          <a:schemeClr val="accent5">
            <a:hueOff val="667856"/>
            <a:satOff val="-2931"/>
            <a:lumOff val="871"/>
            <a:alphaOff val="0"/>
          </a:schemeClr>
        </a:solidFill>
        <a:ln w="19050" cap="flat" cmpd="sng" algn="ctr">
          <a:solidFill>
            <a:schemeClr val="accent5">
              <a:hueOff val="667856"/>
              <a:satOff val="-2931"/>
              <a:lumOff val="8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B8E7-A119-9145-8511-EC13B269FB9E}">
      <dsp:nvSpPr>
        <dsp:cNvPr id="0" name=""/>
        <dsp:cNvSpPr/>
      </dsp:nvSpPr>
      <dsp:spPr>
        <a:xfrm>
          <a:off x="2142332" y="931456"/>
          <a:ext cx="1944309" cy="2722033"/>
        </a:xfrm>
        <a:prstGeom prst="rect">
          <a:avLst/>
        </a:prstGeom>
        <a:solidFill>
          <a:schemeClr val="accent5">
            <a:tint val="40000"/>
            <a:alpha val="90000"/>
            <a:hueOff val="1457016"/>
            <a:satOff val="-4561"/>
            <a:lumOff val="302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1457016"/>
              <a:satOff val="-4561"/>
              <a:lumOff val="3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6" tIns="330200" rIns="151586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 aware of the legal and quality expectations around inclusion</a:t>
          </a:r>
          <a:endParaRPr lang="en-US" sz="1600" kern="1200" dirty="0"/>
        </a:p>
      </dsp:txBody>
      <dsp:txXfrm>
        <a:off x="2142332" y="1965828"/>
        <a:ext cx="1944309" cy="1633220"/>
      </dsp:txXfrm>
    </dsp:sp>
    <dsp:sp modelId="{39BB984E-7E29-384C-855A-B476B2828ED6}">
      <dsp:nvSpPr>
        <dsp:cNvPr id="0" name=""/>
        <dsp:cNvSpPr/>
      </dsp:nvSpPr>
      <dsp:spPr>
        <a:xfrm>
          <a:off x="2706181" y="1203659"/>
          <a:ext cx="816610" cy="816610"/>
        </a:xfrm>
        <a:prstGeom prst="ellipse">
          <a:avLst/>
        </a:prstGeom>
        <a:solidFill>
          <a:schemeClr val="accent5">
            <a:hueOff val="1335712"/>
            <a:satOff val="-5862"/>
            <a:lumOff val="1743"/>
            <a:alphaOff val="0"/>
          </a:schemeClr>
        </a:solidFill>
        <a:ln w="19050" cap="flat" cmpd="sng" algn="ctr">
          <a:solidFill>
            <a:schemeClr val="accent5">
              <a:hueOff val="1335712"/>
              <a:satOff val="-5862"/>
              <a:lumOff val="17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66" tIns="12700" rIns="63666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5771" y="1323249"/>
        <a:ext cx="577430" cy="577430"/>
      </dsp:txXfrm>
    </dsp:sp>
    <dsp:sp modelId="{79F19909-7BBF-A548-82CC-D14A87CB6CC3}">
      <dsp:nvSpPr>
        <dsp:cNvPr id="0" name=""/>
        <dsp:cNvSpPr/>
      </dsp:nvSpPr>
      <dsp:spPr>
        <a:xfrm>
          <a:off x="2142332" y="3653417"/>
          <a:ext cx="1944309" cy="72"/>
        </a:xfrm>
        <a:prstGeom prst="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905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D3990-41B9-5A4C-93FB-42DF4D510341}">
      <dsp:nvSpPr>
        <dsp:cNvPr id="0" name=""/>
        <dsp:cNvSpPr/>
      </dsp:nvSpPr>
      <dsp:spPr>
        <a:xfrm>
          <a:off x="4281073" y="931456"/>
          <a:ext cx="1944309" cy="2722033"/>
        </a:xfrm>
        <a:prstGeom prst="rect">
          <a:avLst/>
        </a:prstGeom>
        <a:solidFill>
          <a:schemeClr val="accent5">
            <a:tint val="40000"/>
            <a:alpha val="90000"/>
            <a:hueOff val="2914032"/>
            <a:satOff val="-9122"/>
            <a:lumOff val="60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2914032"/>
              <a:satOff val="-9122"/>
              <a:lumOff val="6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6" tIns="330200" rIns="15158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Recognise the types of barriers learners may experience in training and workplace settings</a:t>
          </a:r>
          <a:endParaRPr lang="en-US" sz="1400" kern="1200" dirty="0"/>
        </a:p>
      </dsp:txBody>
      <dsp:txXfrm>
        <a:off x="4281073" y="1965828"/>
        <a:ext cx="1944309" cy="1633220"/>
      </dsp:txXfrm>
    </dsp:sp>
    <dsp:sp modelId="{9B80C6F3-F648-2A44-B6D0-20AAF318AFBD}">
      <dsp:nvSpPr>
        <dsp:cNvPr id="0" name=""/>
        <dsp:cNvSpPr/>
      </dsp:nvSpPr>
      <dsp:spPr>
        <a:xfrm>
          <a:off x="4844922" y="1203659"/>
          <a:ext cx="816610" cy="816610"/>
        </a:xfrm>
        <a:prstGeom prst="ellipse">
          <a:avLst/>
        </a:prstGeom>
        <a:solidFill>
          <a:schemeClr val="accent5">
            <a:hueOff val="2671423"/>
            <a:satOff val="-11724"/>
            <a:lumOff val="3486"/>
            <a:alphaOff val="0"/>
          </a:schemeClr>
        </a:solidFill>
        <a:ln w="19050" cap="flat" cmpd="sng" algn="ctr">
          <a:solidFill>
            <a:schemeClr val="accent5">
              <a:hueOff val="2671423"/>
              <a:satOff val="-11724"/>
              <a:lumOff val="34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66" tIns="12700" rIns="63666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4512" y="1323249"/>
        <a:ext cx="577430" cy="577430"/>
      </dsp:txXfrm>
    </dsp:sp>
    <dsp:sp modelId="{2BE1A793-7109-5242-87BB-B20DD0A6CEBD}">
      <dsp:nvSpPr>
        <dsp:cNvPr id="0" name=""/>
        <dsp:cNvSpPr/>
      </dsp:nvSpPr>
      <dsp:spPr>
        <a:xfrm>
          <a:off x="4281073" y="3653417"/>
          <a:ext cx="1944309" cy="72"/>
        </a:xfrm>
        <a:prstGeom prst="rect">
          <a:avLst/>
        </a:prstGeom>
        <a:solidFill>
          <a:schemeClr val="accent5">
            <a:hueOff val="3339279"/>
            <a:satOff val="-14656"/>
            <a:lumOff val="4357"/>
            <a:alphaOff val="0"/>
          </a:schemeClr>
        </a:solidFill>
        <a:ln w="19050" cap="flat" cmpd="sng" algn="ctr">
          <a:solidFill>
            <a:schemeClr val="accent5">
              <a:hueOff val="3339279"/>
              <a:satOff val="-14656"/>
              <a:lumOff val="4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9221C-7BC5-9245-A905-845147EF4102}">
      <dsp:nvSpPr>
        <dsp:cNvPr id="0" name=""/>
        <dsp:cNvSpPr/>
      </dsp:nvSpPr>
      <dsp:spPr>
        <a:xfrm>
          <a:off x="6419813" y="931456"/>
          <a:ext cx="1944309" cy="2722033"/>
        </a:xfrm>
        <a:prstGeom prst="rect">
          <a:avLst/>
        </a:prstGeom>
        <a:solidFill>
          <a:schemeClr val="accent5">
            <a:tint val="40000"/>
            <a:alpha val="90000"/>
            <a:hueOff val="4371048"/>
            <a:satOff val="-13683"/>
            <a:lumOff val="90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4371048"/>
              <a:satOff val="-13683"/>
              <a:lumOff val="9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6" tIns="330200" rIns="15158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Understand the importance of early identification and inclusive practice</a:t>
          </a:r>
          <a:endParaRPr lang="en-US" sz="1400" kern="1200" dirty="0"/>
        </a:p>
      </dsp:txBody>
      <dsp:txXfrm>
        <a:off x="6419813" y="1965828"/>
        <a:ext cx="1944309" cy="1633220"/>
      </dsp:txXfrm>
    </dsp:sp>
    <dsp:sp modelId="{36352A91-34F2-1745-A03C-96A62C3BDD29}">
      <dsp:nvSpPr>
        <dsp:cNvPr id="0" name=""/>
        <dsp:cNvSpPr/>
      </dsp:nvSpPr>
      <dsp:spPr>
        <a:xfrm>
          <a:off x="6983663" y="1203659"/>
          <a:ext cx="816610" cy="816610"/>
        </a:xfrm>
        <a:prstGeom prst="ellipse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905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66" tIns="12700" rIns="63666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3253" y="1323249"/>
        <a:ext cx="577430" cy="577430"/>
      </dsp:txXfrm>
    </dsp:sp>
    <dsp:sp modelId="{A8771CCA-3A49-D840-B716-C802FF207092}">
      <dsp:nvSpPr>
        <dsp:cNvPr id="0" name=""/>
        <dsp:cNvSpPr/>
      </dsp:nvSpPr>
      <dsp:spPr>
        <a:xfrm>
          <a:off x="6419813" y="3653417"/>
          <a:ext cx="1944309" cy="72"/>
        </a:xfrm>
        <a:prstGeom prst="rect">
          <a:avLst/>
        </a:prstGeom>
        <a:solidFill>
          <a:schemeClr val="accent5">
            <a:hueOff val="4674991"/>
            <a:satOff val="-20518"/>
            <a:lumOff val="6100"/>
            <a:alphaOff val="0"/>
          </a:schemeClr>
        </a:solidFill>
        <a:ln w="19050" cap="flat" cmpd="sng" algn="ctr">
          <a:solidFill>
            <a:schemeClr val="accent5">
              <a:hueOff val="4674991"/>
              <a:satOff val="-20518"/>
              <a:lumOff val="6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780CD-98D1-5D4F-9A2D-A2452DA66871}">
      <dsp:nvSpPr>
        <dsp:cNvPr id="0" name=""/>
        <dsp:cNvSpPr/>
      </dsp:nvSpPr>
      <dsp:spPr>
        <a:xfrm>
          <a:off x="8558554" y="931456"/>
          <a:ext cx="1944309" cy="2722033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86" tIns="330200" rIns="151586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Have a strong foundation to build on as you develop your knowledge and confidence in SEND and inclusion.</a:t>
          </a:r>
          <a:endParaRPr lang="en-US" sz="1400" kern="1200" dirty="0"/>
        </a:p>
      </dsp:txBody>
      <dsp:txXfrm>
        <a:off x="8558554" y="1965828"/>
        <a:ext cx="1944309" cy="1633220"/>
      </dsp:txXfrm>
    </dsp:sp>
    <dsp:sp modelId="{B974F983-58BC-1C42-9065-7CAD150054CA}">
      <dsp:nvSpPr>
        <dsp:cNvPr id="0" name=""/>
        <dsp:cNvSpPr/>
      </dsp:nvSpPr>
      <dsp:spPr>
        <a:xfrm>
          <a:off x="9122404" y="1203659"/>
          <a:ext cx="816610" cy="816610"/>
        </a:xfrm>
        <a:prstGeom prst="ellipse">
          <a:avLst/>
        </a:prstGeom>
        <a:solidFill>
          <a:schemeClr val="accent5">
            <a:hueOff val="5342847"/>
            <a:satOff val="-23449"/>
            <a:lumOff val="6972"/>
            <a:alphaOff val="0"/>
          </a:schemeClr>
        </a:solidFill>
        <a:ln w="19050" cap="flat" cmpd="sng" algn="ctr">
          <a:solidFill>
            <a:schemeClr val="accent5">
              <a:hueOff val="5342847"/>
              <a:satOff val="-23449"/>
              <a:lumOff val="69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66" tIns="12700" rIns="63666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41994" y="1323249"/>
        <a:ext cx="577430" cy="577430"/>
      </dsp:txXfrm>
    </dsp:sp>
    <dsp:sp modelId="{2D4AE2FD-8D26-6B4B-BB17-98A1A574EB44}">
      <dsp:nvSpPr>
        <dsp:cNvPr id="0" name=""/>
        <dsp:cNvSpPr/>
      </dsp:nvSpPr>
      <dsp:spPr>
        <a:xfrm>
          <a:off x="8558554" y="3653417"/>
          <a:ext cx="1944309" cy="72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905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5F594-8176-FD49-B127-0D2B8481C731}">
      <dsp:nvSpPr>
        <dsp:cNvPr id="0" name=""/>
        <dsp:cNvSpPr/>
      </dsp:nvSpPr>
      <dsp:spPr>
        <a:xfrm>
          <a:off x="0" y="72008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Requirements vary by organisation</a:t>
          </a:r>
          <a:endParaRPr lang="en-US" sz="2600" kern="1200"/>
        </a:p>
      </dsp:txBody>
      <dsp:txXfrm>
        <a:off x="31185" y="103193"/>
        <a:ext cx="10453230" cy="576450"/>
      </dsp:txXfrm>
    </dsp:sp>
    <dsp:sp modelId="{CF3F474A-6D16-D04B-BC42-D75528C7A548}">
      <dsp:nvSpPr>
        <dsp:cNvPr id="0" name=""/>
        <dsp:cNvSpPr/>
      </dsp:nvSpPr>
      <dsp:spPr>
        <a:xfrm>
          <a:off x="0" y="7857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FE Colleges: Structured SEND roles</a:t>
          </a:r>
          <a:endParaRPr lang="en-US" sz="2600" kern="1200"/>
        </a:p>
      </dsp:txBody>
      <dsp:txXfrm>
        <a:off x="31185" y="816894"/>
        <a:ext cx="10453230" cy="576450"/>
      </dsp:txXfrm>
    </dsp:sp>
    <dsp:sp modelId="{BDA95B8F-2899-4841-9A18-C18E92381D00}">
      <dsp:nvSpPr>
        <dsp:cNvPr id="0" name=""/>
        <dsp:cNvSpPr/>
      </dsp:nvSpPr>
      <dsp:spPr>
        <a:xfrm>
          <a:off x="0" y="14994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ITP and Adult Learning : Flexible but must meet Equality Act duties</a:t>
          </a:r>
          <a:endParaRPr lang="en-US" sz="2600" kern="1200"/>
        </a:p>
      </dsp:txBody>
      <dsp:txXfrm>
        <a:off x="31185" y="1530594"/>
        <a:ext cx="10453230" cy="576450"/>
      </dsp:txXfrm>
    </dsp:sp>
    <dsp:sp modelId="{3D84DF74-EAB9-344F-B244-54EAADB3EE7E}">
      <dsp:nvSpPr>
        <dsp:cNvPr id="0" name=""/>
        <dsp:cNvSpPr/>
      </dsp:nvSpPr>
      <dsp:spPr>
        <a:xfrm>
          <a:off x="0" y="22131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Local Authority expectations</a:t>
          </a:r>
          <a:endParaRPr lang="en-US" sz="2600" kern="1200"/>
        </a:p>
      </dsp:txBody>
      <dsp:txXfrm>
        <a:off x="31185" y="2244294"/>
        <a:ext cx="10453230" cy="576450"/>
      </dsp:txXfrm>
    </dsp:sp>
    <dsp:sp modelId="{7723FC25-CC93-9541-A3A2-DE4947D3BF76}">
      <dsp:nvSpPr>
        <dsp:cNvPr id="0" name=""/>
        <dsp:cNvSpPr/>
      </dsp:nvSpPr>
      <dsp:spPr>
        <a:xfrm>
          <a:off x="0" y="29268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Key roles: SEND Lead, ALS Manager, LSPs, Specialist Assessors</a:t>
          </a:r>
          <a:endParaRPr lang="en-US" sz="2600" kern="1200"/>
        </a:p>
      </dsp:txBody>
      <dsp:txXfrm>
        <a:off x="31185" y="2957994"/>
        <a:ext cx="10453230" cy="576450"/>
      </dsp:txXfrm>
    </dsp:sp>
    <dsp:sp modelId="{D5A23101-E4BD-C543-B932-575241F64265}">
      <dsp:nvSpPr>
        <dsp:cNvPr id="0" name=""/>
        <dsp:cNvSpPr/>
      </dsp:nvSpPr>
      <dsp:spPr>
        <a:xfrm>
          <a:off x="0" y="3640509"/>
          <a:ext cx="10515600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Qualifications</a:t>
          </a:r>
          <a:endParaRPr lang="en-US" sz="2600" kern="1200"/>
        </a:p>
      </dsp:txBody>
      <dsp:txXfrm>
        <a:off x="31185" y="3671694"/>
        <a:ext cx="10453230" cy="576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4E0A6-E3E0-0A46-8D3F-A03110539967}">
      <dsp:nvSpPr>
        <dsp:cNvPr id="0" name=""/>
        <dsp:cNvSpPr/>
      </dsp:nvSpPr>
      <dsp:spPr>
        <a:xfrm>
          <a:off x="0" y="466709"/>
          <a:ext cx="58111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38A6A-0981-6048-BCC7-3C53DEEEAB7B}">
      <dsp:nvSpPr>
        <dsp:cNvPr id="0" name=""/>
        <dsp:cNvSpPr/>
      </dsp:nvSpPr>
      <dsp:spPr>
        <a:xfrm>
          <a:off x="290556" y="171509"/>
          <a:ext cx="4067789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Initial assessment</a:t>
          </a:r>
          <a:endParaRPr lang="en-GB" sz="2000" kern="1200"/>
        </a:p>
      </dsp:txBody>
      <dsp:txXfrm>
        <a:off x="319377" y="200330"/>
        <a:ext cx="4010147" cy="532758"/>
      </dsp:txXfrm>
    </dsp:sp>
    <dsp:sp modelId="{48D40093-3137-6248-892E-75504BC819C9}">
      <dsp:nvSpPr>
        <dsp:cNvPr id="0" name=""/>
        <dsp:cNvSpPr/>
      </dsp:nvSpPr>
      <dsp:spPr>
        <a:xfrm>
          <a:off x="0" y="1373909"/>
          <a:ext cx="58111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9B9E7-E415-EC41-848B-FBB7A4FD3811}">
      <dsp:nvSpPr>
        <dsp:cNvPr id="0" name=""/>
        <dsp:cNvSpPr/>
      </dsp:nvSpPr>
      <dsp:spPr>
        <a:xfrm>
          <a:off x="290556" y="1078709"/>
          <a:ext cx="4067789" cy="590400"/>
        </a:xfrm>
        <a:prstGeom prst="roundRect">
          <a:avLst/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Learning support questionnaires</a:t>
          </a:r>
          <a:endParaRPr lang="en-GB" sz="2000" kern="1200" dirty="0"/>
        </a:p>
      </dsp:txBody>
      <dsp:txXfrm>
        <a:off x="319377" y="1107530"/>
        <a:ext cx="4010147" cy="532758"/>
      </dsp:txXfrm>
    </dsp:sp>
    <dsp:sp modelId="{5EA61885-55E0-824A-984A-E71852A66218}">
      <dsp:nvSpPr>
        <dsp:cNvPr id="0" name=""/>
        <dsp:cNvSpPr/>
      </dsp:nvSpPr>
      <dsp:spPr>
        <a:xfrm>
          <a:off x="0" y="2281109"/>
          <a:ext cx="58111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D18D6-C5B5-1647-BF7E-B89A6619393E}">
      <dsp:nvSpPr>
        <dsp:cNvPr id="0" name=""/>
        <dsp:cNvSpPr/>
      </dsp:nvSpPr>
      <dsp:spPr>
        <a:xfrm>
          <a:off x="290556" y="1985909"/>
          <a:ext cx="4067789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Observation during induction</a:t>
          </a:r>
          <a:endParaRPr lang="en-GB" sz="2000" kern="1200"/>
        </a:p>
      </dsp:txBody>
      <dsp:txXfrm>
        <a:off x="319377" y="2014730"/>
        <a:ext cx="4010147" cy="532758"/>
      </dsp:txXfrm>
    </dsp:sp>
    <dsp:sp modelId="{C2FFAB56-3959-C54A-ACF1-B30DF91663A1}">
      <dsp:nvSpPr>
        <dsp:cNvPr id="0" name=""/>
        <dsp:cNvSpPr/>
      </dsp:nvSpPr>
      <dsp:spPr>
        <a:xfrm>
          <a:off x="0" y="3188309"/>
          <a:ext cx="58111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11CAB-F205-1643-B5B5-11AAD555736A}">
      <dsp:nvSpPr>
        <dsp:cNvPr id="0" name=""/>
        <dsp:cNvSpPr/>
      </dsp:nvSpPr>
      <dsp:spPr>
        <a:xfrm>
          <a:off x="290556" y="2893109"/>
          <a:ext cx="4067789" cy="5904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Building rapport</a:t>
          </a:r>
          <a:endParaRPr lang="en-GB" sz="2000" kern="1200" dirty="0"/>
        </a:p>
      </dsp:txBody>
      <dsp:txXfrm>
        <a:off x="319377" y="2921930"/>
        <a:ext cx="4010147" cy="532758"/>
      </dsp:txXfrm>
    </dsp:sp>
    <dsp:sp modelId="{392DF9F0-447C-E74E-9A18-70BB0C20B4E1}">
      <dsp:nvSpPr>
        <dsp:cNvPr id="0" name=""/>
        <dsp:cNvSpPr/>
      </dsp:nvSpPr>
      <dsp:spPr>
        <a:xfrm>
          <a:off x="0" y="4095509"/>
          <a:ext cx="58111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26AE9-2351-B244-A53F-2CFCB21B05B2}">
      <dsp:nvSpPr>
        <dsp:cNvPr id="0" name=""/>
        <dsp:cNvSpPr/>
      </dsp:nvSpPr>
      <dsp:spPr>
        <a:xfrm>
          <a:off x="290556" y="3800309"/>
          <a:ext cx="4067789" cy="59040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 dirty="0"/>
            <a:t>Using previous data </a:t>
          </a:r>
          <a:endParaRPr lang="en-GB" sz="2000" kern="1200" dirty="0"/>
        </a:p>
      </dsp:txBody>
      <dsp:txXfrm>
        <a:off x="319377" y="3829130"/>
        <a:ext cx="4010147" cy="532758"/>
      </dsp:txXfrm>
    </dsp:sp>
    <dsp:sp modelId="{4DFE1271-DA0A-2649-8326-08F1989F3029}">
      <dsp:nvSpPr>
        <dsp:cNvPr id="0" name=""/>
        <dsp:cNvSpPr/>
      </dsp:nvSpPr>
      <dsp:spPr>
        <a:xfrm>
          <a:off x="0" y="5002709"/>
          <a:ext cx="58111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B1E05-0040-0747-97E4-9AE322DDC1C6}">
      <dsp:nvSpPr>
        <dsp:cNvPr id="0" name=""/>
        <dsp:cNvSpPr/>
      </dsp:nvSpPr>
      <dsp:spPr>
        <a:xfrm>
          <a:off x="290556" y="4707509"/>
          <a:ext cx="4067789" cy="590400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Ongoing review</a:t>
          </a:r>
          <a:endParaRPr lang="en-GB" sz="2000" kern="1200"/>
        </a:p>
      </dsp:txBody>
      <dsp:txXfrm>
        <a:off x="319377" y="4736330"/>
        <a:ext cx="4010147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D5073-DCC9-B84B-82F7-64B5AF66AE4F}">
      <dsp:nvSpPr>
        <dsp:cNvPr id="0" name=""/>
        <dsp:cNvSpPr/>
      </dsp:nvSpPr>
      <dsp:spPr>
        <a:xfrm>
          <a:off x="2400083" y="2033277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Flexible deadlines</a:t>
          </a:r>
        </a:p>
      </dsp:txBody>
      <dsp:txXfrm>
        <a:off x="2620825" y="2222823"/>
        <a:ext cx="983676" cy="844656"/>
      </dsp:txXfrm>
    </dsp:sp>
    <dsp:sp modelId="{D65B5FA2-224C-7D43-BA4C-17FE4413410F}">
      <dsp:nvSpPr>
        <dsp:cNvPr id="0" name=""/>
        <dsp:cNvSpPr/>
      </dsp:nvSpPr>
      <dsp:spPr>
        <a:xfrm>
          <a:off x="2434087" y="2580343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02829-4821-A14D-9FFA-1AAD5644A1C1}">
      <dsp:nvSpPr>
        <dsp:cNvPr id="0" name=""/>
        <dsp:cNvSpPr/>
      </dsp:nvSpPr>
      <dsp:spPr>
        <a:xfrm>
          <a:off x="1173660" y="1356594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33DD7-6B80-FB4F-9FD6-96C7E88FB179}">
      <dsp:nvSpPr>
        <dsp:cNvPr id="0" name=""/>
        <dsp:cNvSpPr/>
      </dsp:nvSpPr>
      <dsp:spPr>
        <a:xfrm>
          <a:off x="2149962" y="2417976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D71DF-0F9D-FE41-A52E-2DE45FAD9C08}">
      <dsp:nvSpPr>
        <dsp:cNvPr id="0" name=""/>
        <dsp:cNvSpPr/>
      </dsp:nvSpPr>
      <dsp:spPr>
        <a:xfrm>
          <a:off x="3626507" y="1352904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Chunked instructions</a:t>
          </a:r>
        </a:p>
      </dsp:txBody>
      <dsp:txXfrm>
        <a:off x="3847249" y="1542450"/>
        <a:ext cx="983676" cy="844656"/>
      </dsp:txXfrm>
    </dsp:sp>
    <dsp:sp modelId="{AD9A0BF1-2A0B-414B-9352-FF8C3E194F33}">
      <dsp:nvSpPr>
        <dsp:cNvPr id="0" name=""/>
        <dsp:cNvSpPr/>
      </dsp:nvSpPr>
      <dsp:spPr>
        <a:xfrm>
          <a:off x="4607343" y="2411518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51232-188C-C346-8A31-199A738787AF}">
      <dsp:nvSpPr>
        <dsp:cNvPr id="0" name=""/>
        <dsp:cNvSpPr/>
      </dsp:nvSpPr>
      <dsp:spPr>
        <a:xfrm>
          <a:off x="4852174" y="2030509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3C50E-230B-2745-9EC5-D89FA283470A}">
      <dsp:nvSpPr>
        <dsp:cNvPr id="0" name=""/>
        <dsp:cNvSpPr/>
      </dsp:nvSpPr>
      <dsp:spPr>
        <a:xfrm>
          <a:off x="4886934" y="2575269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4E5BE-942A-B049-9DF2-4EA0801F15D7}">
      <dsp:nvSpPr>
        <dsp:cNvPr id="0" name=""/>
        <dsp:cNvSpPr/>
      </dsp:nvSpPr>
      <dsp:spPr>
        <a:xfrm>
          <a:off x="2400083" y="680372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Visual supports</a:t>
          </a:r>
        </a:p>
      </dsp:txBody>
      <dsp:txXfrm>
        <a:off x="2620825" y="869918"/>
        <a:ext cx="983676" cy="844656"/>
      </dsp:txXfrm>
    </dsp:sp>
    <dsp:sp modelId="{2F9DC23E-FF96-244F-9871-54909A7C76C3}">
      <dsp:nvSpPr>
        <dsp:cNvPr id="0" name=""/>
        <dsp:cNvSpPr/>
      </dsp:nvSpPr>
      <dsp:spPr>
        <a:xfrm>
          <a:off x="3370340" y="696978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1F3CA-F209-5F44-98BA-8B739A0D88B3}">
      <dsp:nvSpPr>
        <dsp:cNvPr id="0" name=""/>
        <dsp:cNvSpPr/>
      </dsp:nvSpPr>
      <dsp:spPr>
        <a:xfrm>
          <a:off x="3626507" y="0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8FB03-C464-3C49-AFC7-92824A50BE2C}">
      <dsp:nvSpPr>
        <dsp:cNvPr id="0" name=""/>
        <dsp:cNvSpPr/>
      </dsp:nvSpPr>
      <dsp:spPr>
        <a:xfrm>
          <a:off x="3666556" y="541992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745E0-F18E-DE40-9FFD-B4F04B4A185B}">
      <dsp:nvSpPr>
        <dsp:cNvPr id="0" name=""/>
        <dsp:cNvSpPr/>
      </dsp:nvSpPr>
      <dsp:spPr>
        <a:xfrm>
          <a:off x="4852174" y="677605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Assistive technology</a:t>
          </a:r>
        </a:p>
      </dsp:txBody>
      <dsp:txXfrm>
        <a:off x="5072916" y="867151"/>
        <a:ext cx="983676" cy="844656"/>
      </dsp:txXfrm>
    </dsp:sp>
    <dsp:sp modelId="{0423603C-7D60-1643-BE28-DA14F126BFFD}">
      <dsp:nvSpPr>
        <dsp:cNvPr id="0" name=""/>
        <dsp:cNvSpPr/>
      </dsp:nvSpPr>
      <dsp:spPr>
        <a:xfrm>
          <a:off x="6085399" y="1220058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248E3-8D4D-A946-9AFD-925D4707D930}">
      <dsp:nvSpPr>
        <dsp:cNvPr id="0" name=""/>
        <dsp:cNvSpPr/>
      </dsp:nvSpPr>
      <dsp:spPr>
        <a:xfrm>
          <a:off x="6078598" y="1365819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E8AF-30D8-B146-BB57-0E5479410BA6}">
      <dsp:nvSpPr>
        <dsp:cNvPr id="0" name=""/>
        <dsp:cNvSpPr/>
      </dsp:nvSpPr>
      <dsp:spPr>
        <a:xfrm>
          <a:off x="6356678" y="1387499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D2760-3BD6-9C46-8955-9B93402C342B}">
      <dsp:nvSpPr>
        <dsp:cNvPr id="0" name=""/>
        <dsp:cNvSpPr/>
      </dsp:nvSpPr>
      <dsp:spPr>
        <a:xfrm>
          <a:off x="6078598" y="12915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Alternative assessments</a:t>
          </a:r>
        </a:p>
      </dsp:txBody>
      <dsp:txXfrm>
        <a:off x="6299340" y="202461"/>
        <a:ext cx="983676" cy="844656"/>
      </dsp:txXfrm>
    </dsp:sp>
    <dsp:sp modelId="{9D0169E9-5048-754F-9424-D313807A5577}">
      <dsp:nvSpPr>
        <dsp:cNvPr id="0" name=""/>
        <dsp:cNvSpPr/>
      </dsp:nvSpPr>
      <dsp:spPr>
        <a:xfrm>
          <a:off x="7311822" y="561365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1B673-EAD9-4343-B9CF-E1405CE84DC0}">
      <dsp:nvSpPr>
        <dsp:cNvPr id="0" name=""/>
        <dsp:cNvSpPr/>
      </dsp:nvSpPr>
      <dsp:spPr>
        <a:xfrm>
          <a:off x="7305021" y="695594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BC383-A077-5045-B97D-1B6C861A6CBD}">
      <dsp:nvSpPr>
        <dsp:cNvPr id="0" name=""/>
        <dsp:cNvSpPr/>
      </dsp:nvSpPr>
      <dsp:spPr>
        <a:xfrm>
          <a:off x="7589147" y="722809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AE33B-0CF3-9E42-B944-5495A68E0300}">
      <dsp:nvSpPr>
        <dsp:cNvPr id="0" name=""/>
        <dsp:cNvSpPr/>
      </dsp:nvSpPr>
      <dsp:spPr>
        <a:xfrm>
          <a:off x="7305021" y="2046192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Quiet spaces</a:t>
          </a:r>
        </a:p>
      </dsp:txBody>
      <dsp:txXfrm>
        <a:off x="7525763" y="2235738"/>
        <a:ext cx="983676" cy="844656"/>
      </dsp:txXfrm>
    </dsp:sp>
    <dsp:sp modelId="{223D7554-9222-8440-8F89-5788988D599C}">
      <dsp:nvSpPr>
        <dsp:cNvPr id="0" name=""/>
        <dsp:cNvSpPr/>
      </dsp:nvSpPr>
      <dsp:spPr>
        <a:xfrm>
          <a:off x="7587635" y="3118183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34E3F-6B06-394B-B9A4-A36924D39A4C}">
      <dsp:nvSpPr>
        <dsp:cNvPr id="0" name=""/>
        <dsp:cNvSpPr/>
      </dsp:nvSpPr>
      <dsp:spPr>
        <a:xfrm>
          <a:off x="6078598" y="2716417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D43FE-25ED-534F-9FAF-EE63C76A1A43}">
      <dsp:nvSpPr>
        <dsp:cNvPr id="0" name=""/>
        <dsp:cNvSpPr/>
      </dsp:nvSpPr>
      <dsp:spPr>
        <a:xfrm>
          <a:off x="7323157" y="3253335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85106-24AA-8D4D-B5ED-281C2C483C8D}">
      <dsp:nvSpPr>
        <dsp:cNvPr id="0" name=""/>
        <dsp:cNvSpPr/>
      </dsp:nvSpPr>
      <dsp:spPr>
        <a:xfrm>
          <a:off x="3624995" y="2708576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Adapted resources</a:t>
          </a:r>
        </a:p>
      </dsp:txBody>
      <dsp:txXfrm>
        <a:off x="3845737" y="2898122"/>
        <a:ext cx="983676" cy="844656"/>
      </dsp:txXfrm>
    </dsp:sp>
    <dsp:sp modelId="{F02F0859-C213-1841-AEF2-3941C8B69A13}">
      <dsp:nvSpPr>
        <dsp:cNvPr id="0" name=""/>
        <dsp:cNvSpPr/>
      </dsp:nvSpPr>
      <dsp:spPr>
        <a:xfrm>
          <a:off x="3665800" y="3251029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B38FF-CE93-3B4F-B814-E10954ED1A89}">
      <dsp:nvSpPr>
        <dsp:cNvPr id="0" name=""/>
        <dsp:cNvSpPr/>
      </dsp:nvSpPr>
      <dsp:spPr>
        <a:xfrm>
          <a:off x="2399327" y="3388949"/>
          <a:ext cx="1425160" cy="12237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EF0-7A0F-AB4E-9B5D-9A81E62E457B}">
      <dsp:nvSpPr>
        <dsp:cNvPr id="0" name=""/>
        <dsp:cNvSpPr/>
      </dsp:nvSpPr>
      <dsp:spPr>
        <a:xfrm>
          <a:off x="3368829" y="3406016"/>
          <a:ext cx="166243" cy="14345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B28BC-76D8-714D-863E-3CD2DD391CC4}">
      <dsp:nvSpPr>
        <dsp:cNvPr id="0" name=""/>
        <dsp:cNvSpPr/>
      </dsp:nvSpPr>
      <dsp:spPr>
        <a:xfrm>
          <a:off x="4730342" y="2301637"/>
          <a:ext cx="1642743" cy="1642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Leadership commitment</a:t>
          </a:r>
          <a:endParaRPr lang="en-GB" sz="1500" kern="1200" dirty="0"/>
        </a:p>
      </dsp:txBody>
      <dsp:txXfrm>
        <a:off x="4970916" y="2542211"/>
        <a:ext cx="1161595" cy="1161595"/>
      </dsp:txXfrm>
    </dsp:sp>
    <dsp:sp modelId="{5123C675-7A10-2148-AFAF-900B344E3DBD}">
      <dsp:nvSpPr>
        <dsp:cNvPr id="0" name=""/>
        <dsp:cNvSpPr/>
      </dsp:nvSpPr>
      <dsp:spPr>
        <a:xfrm rot="16200000">
          <a:off x="5377796" y="1704068"/>
          <a:ext cx="347836" cy="558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429972" y="1867950"/>
        <a:ext cx="243485" cy="335120"/>
      </dsp:txXfrm>
    </dsp:sp>
    <dsp:sp modelId="{752E4739-F50A-5A4C-8667-74BD3FDCAD89}">
      <dsp:nvSpPr>
        <dsp:cNvPr id="0" name=""/>
        <dsp:cNvSpPr/>
      </dsp:nvSpPr>
      <dsp:spPr>
        <a:xfrm>
          <a:off x="4730342" y="2599"/>
          <a:ext cx="1642743" cy="1642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Staff Training</a:t>
          </a:r>
        </a:p>
      </dsp:txBody>
      <dsp:txXfrm>
        <a:off x="4970916" y="243173"/>
        <a:ext cx="1161595" cy="1161595"/>
      </dsp:txXfrm>
    </dsp:sp>
    <dsp:sp modelId="{1457BACA-3ABC-5149-8668-B1D7E6F6C762}">
      <dsp:nvSpPr>
        <dsp:cNvPr id="0" name=""/>
        <dsp:cNvSpPr/>
      </dsp:nvSpPr>
      <dsp:spPr>
        <a:xfrm>
          <a:off x="6517471" y="2843743"/>
          <a:ext cx="347836" cy="558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517471" y="2955449"/>
        <a:ext cx="243485" cy="335120"/>
      </dsp:txXfrm>
    </dsp:sp>
    <dsp:sp modelId="{D6C9EB5F-96DB-B146-8656-FBEEC63A789E}">
      <dsp:nvSpPr>
        <dsp:cNvPr id="0" name=""/>
        <dsp:cNvSpPr/>
      </dsp:nvSpPr>
      <dsp:spPr>
        <a:xfrm>
          <a:off x="7029381" y="2301637"/>
          <a:ext cx="1642743" cy="1642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Clear referral pathways</a:t>
          </a:r>
        </a:p>
      </dsp:txBody>
      <dsp:txXfrm>
        <a:off x="7269955" y="2542211"/>
        <a:ext cx="1161595" cy="1161595"/>
      </dsp:txXfrm>
    </dsp:sp>
    <dsp:sp modelId="{5735F2C0-81DD-9241-8193-90BC579DD0F7}">
      <dsp:nvSpPr>
        <dsp:cNvPr id="0" name=""/>
        <dsp:cNvSpPr/>
      </dsp:nvSpPr>
      <dsp:spPr>
        <a:xfrm rot="5400000">
          <a:off x="5377796" y="3983417"/>
          <a:ext cx="347836" cy="558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429972" y="4042948"/>
        <a:ext cx="243485" cy="335120"/>
      </dsp:txXfrm>
    </dsp:sp>
    <dsp:sp modelId="{FD9F9A2C-0AE0-0F4C-B2D9-9AAF673ABB63}">
      <dsp:nvSpPr>
        <dsp:cNvPr id="0" name=""/>
        <dsp:cNvSpPr/>
      </dsp:nvSpPr>
      <dsp:spPr>
        <a:xfrm>
          <a:off x="4730342" y="4600676"/>
          <a:ext cx="1642743" cy="1642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External partnerships</a:t>
          </a:r>
        </a:p>
      </dsp:txBody>
      <dsp:txXfrm>
        <a:off x="4970916" y="4841250"/>
        <a:ext cx="1161595" cy="1161595"/>
      </dsp:txXfrm>
    </dsp:sp>
    <dsp:sp modelId="{647B8478-BF02-0647-A40A-D13D2450FF15}">
      <dsp:nvSpPr>
        <dsp:cNvPr id="0" name=""/>
        <dsp:cNvSpPr/>
      </dsp:nvSpPr>
      <dsp:spPr>
        <a:xfrm rot="10800000">
          <a:off x="4238121" y="2843743"/>
          <a:ext cx="347836" cy="5585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 rot="10800000">
        <a:off x="4342472" y="2955449"/>
        <a:ext cx="243485" cy="335120"/>
      </dsp:txXfrm>
    </dsp:sp>
    <dsp:sp modelId="{77D12EFD-7D06-8D4C-BA29-95D346DD01C7}">
      <dsp:nvSpPr>
        <dsp:cNvPr id="0" name=""/>
        <dsp:cNvSpPr/>
      </dsp:nvSpPr>
      <dsp:spPr>
        <a:xfrm>
          <a:off x="2431304" y="2301637"/>
          <a:ext cx="1642743" cy="16427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Monitoring support effectiveness</a:t>
          </a:r>
        </a:p>
      </dsp:txBody>
      <dsp:txXfrm>
        <a:off x="2671878" y="2542211"/>
        <a:ext cx="1161595" cy="1161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758E-56E5-A64B-9EA9-943D95A73318}" type="datetimeFigureOut">
              <a:rPr lang="en-US" smtClean="0"/>
              <a:t>4/20/26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18110-9F57-984B-AF98-F006642C5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8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1F76C-72CF-DAA9-1A82-66E6F6966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C95F6B-F63D-9B38-6BBA-EE2AEE55E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FFA56-0319-A01A-C32A-EF1BD4371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FE9A6-260A-9EF2-F6DF-17BE3FA5A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3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51937-192C-FFC3-F7EE-F82E5CB8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CA97EB-0DB8-0D42-E4A9-8FEE995ED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D685B-4894-9818-7BCD-5C51676DC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04E26-2C5F-4B79-7614-2A3480F8F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14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8110-9F57-984B-AF98-F006642C55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5A99A-D9C8-1A4F-9991-86127692D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76FC1F-07B6-0D4C-89E5-18A52A205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CD385-60C8-0058-5BF1-4F3BFA186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341B0-BF06-27BD-D490-38F93B546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76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2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E7973-351B-E280-B600-35DFE46F3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E5B2C-CD41-4AF7-5A1A-517AEA105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7C304-C500-B9EA-BACA-8AC68B569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0C258-6EC9-88F9-8EC0-639E85576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02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E54F-68EB-4EA8-35A6-8E0DF5ACE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7D4224-55D7-535F-449E-D3B7562C0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7DF67-150F-5AC3-7CEF-9F16E8901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DB599-4758-26FD-47E2-D1D39CE5F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73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4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F13B7-92F0-9782-BA88-4EBE79E47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AE3989-D917-8BF8-7D1D-2AC0AC419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986E8-A336-0219-8DEB-AB17246B9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4195D-0557-FB6E-11C9-A397764AD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2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9DF7E-0D96-9347-8FBD-758801C92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D246B-7769-9B15-9A06-64418CE24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4A782-A737-5455-45D5-4F4563C83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E8508-13A8-5EC3-75FB-D4F19F4DF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928C0-C33C-2F6B-7F8D-EE4A76278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9F94AC-16B4-DB07-1F9F-DB5DFCF54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F9473-9739-0913-085C-CE557E752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F0EC-06C7-7FB8-12DD-B876D09AA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168E3-4476-D6E6-8CB0-A1995B680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AA0B4-DCC9-7FC9-288C-3C8721638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7BE4BE-BEFF-9490-6930-8EE9689A6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B6849-99E7-D608-CE5A-C0F88B2D2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4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09821-AC6F-603B-8398-FEDAEBD75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9DCA5-0BD8-88EF-8947-79EBCD70D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36562-B0AD-38E0-6FBA-637757B62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D2B9B-98B6-214A-813A-0A0F481EA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A7A26-4AEE-3247-A8B3-6ADD4346F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7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72" y="3425399"/>
            <a:ext cx="7685140" cy="2621154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72" y="415057"/>
            <a:ext cx="7685139" cy="141409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26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lphaLcPeriod"/>
              <a:defRPr sz="1600"/>
            </a:lvl2pPr>
            <a:lvl3pPr marL="800100" indent="-342900">
              <a:buFont typeface="+mj-lt"/>
              <a:buAutoNum type="romanLcPeriod"/>
              <a:defRPr sz="1400"/>
            </a:lvl3pPr>
            <a:lvl4pPr marL="914400" indent="-228600">
              <a:buFont typeface="+mj-lt"/>
              <a:buAutoNum type="arabicParenR"/>
              <a:defRPr sz="1200"/>
            </a:lvl4pPr>
            <a:lvl5pPr marL="1143000" indent="-228600">
              <a:buFont typeface="+mj-lt"/>
              <a:buAutoNum type="alphaLcParenR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5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Second level</a:t>
            </a:r>
          </a:p>
          <a:p>
            <a:pPr marL="6858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Third level</a:t>
            </a:r>
          </a:p>
          <a:p>
            <a:pPr marL="9144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Fourth level</a:t>
            </a:r>
          </a:p>
          <a:p>
            <a:pPr marL="11430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8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6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4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8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4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4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54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87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5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56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146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1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2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 marL="514350" indent="-285750">
              <a:buFont typeface="Arial" panose="020B0604020202020204" pitchFamily="34" charset="0"/>
              <a:buChar char="•"/>
              <a:defRPr sz="1400"/>
            </a:lvl2pPr>
            <a:lvl3pPr marL="628650" indent="-171450">
              <a:buFont typeface="Arial" panose="020B0604020202020204" pitchFamily="34" charset="0"/>
              <a:buChar char="•"/>
              <a:defRPr sz="1200"/>
            </a:lvl3pPr>
            <a:lvl4pPr marL="857250" indent="-171450">
              <a:buFont typeface="Arial" panose="020B0604020202020204" pitchFamily="34" charset="0"/>
              <a:buChar char="•"/>
              <a:defRPr sz="1100"/>
            </a:lvl4pPr>
            <a:lvl5pPr marL="1085850" indent="-171450">
              <a:buFont typeface="Arial" panose="020B0604020202020204" pitchFamily="34" charset="0"/>
              <a:buChar char="•"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8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51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18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65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1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69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4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553616"/>
            <a:ext cx="7914087" cy="4008859"/>
          </a:xfrm>
        </p:spPr>
        <p:txBody>
          <a:bodyPr anchor="t">
            <a:normAutofit/>
          </a:bodyPr>
          <a:lstStyle>
            <a:lvl1pPr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5088156"/>
            <a:ext cx="7914087" cy="1166648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172" y="6490524"/>
            <a:ext cx="2841959" cy="336141"/>
          </a:xfrm>
        </p:spPr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3370" y="6490524"/>
            <a:ext cx="2662834" cy="336141"/>
          </a:xfrm>
        </p:spPr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66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98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21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68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34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603504"/>
            <a:ext cx="11201400" cy="4206240"/>
          </a:xfrm>
        </p:spPr>
        <p:txBody>
          <a:bodyPr>
            <a:normAutofit/>
          </a:bodyPr>
          <a:lstStyle>
            <a:lvl1pPr algn="ctr">
              <a:defRPr sz="27800"/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888" y="4809744"/>
            <a:ext cx="9345168" cy="1225296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228600" indent="0" algn="ctr">
              <a:buNone/>
              <a:defRPr sz="2400" cap="all" baseline="0"/>
            </a:lvl2pPr>
            <a:lvl3pPr marL="457200" indent="0" algn="ctr">
              <a:buNone/>
              <a:defRPr sz="2000" cap="all" baseline="0"/>
            </a:lvl3pPr>
            <a:lvl4pPr marL="685800" indent="0" algn="ctr">
              <a:buNone/>
              <a:defRPr sz="1800" cap="all" baseline="0"/>
            </a:lvl4pPr>
            <a:lvl5pPr marL="914400" indent="0" algn="ctr">
              <a:buNone/>
              <a:defRPr sz="1600" cap="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193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490472"/>
          </a:xfrm>
        </p:spPr>
        <p:txBody>
          <a:bodyPr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624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93DB7D-955F-21DF-15DA-4285375617FC}"/>
              </a:ext>
            </a:extLst>
          </p:cNvPr>
          <p:cNvSpPr/>
          <p:nvPr userDrawn="1"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420624"/>
            <a:ext cx="11100816" cy="4334256"/>
          </a:xfrm>
        </p:spPr>
        <p:txBody>
          <a:bodyPr>
            <a:normAutofit/>
          </a:bodyPr>
          <a:lstStyle>
            <a:lvl1pPr algn="l">
              <a:defRPr sz="278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F3EE-4BB8-4215-E053-BF3ED1BB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AE6E7-0083-439C-3FBC-ADE4BE86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27A3B-009A-1790-7D93-9A1F6351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792" y="4873752"/>
            <a:ext cx="8439912" cy="15894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</a:defRPr>
            </a:lvl1pPr>
            <a:lvl2pPr marL="228600" indent="0" algn="l">
              <a:buNone/>
              <a:defRPr sz="2400" cap="all" baseline="0">
                <a:solidFill>
                  <a:schemeClr val="tx1"/>
                </a:solidFill>
              </a:defRPr>
            </a:lvl2pPr>
            <a:lvl3pPr marL="457200" indent="0" algn="l">
              <a:buNone/>
              <a:defRPr sz="2000" cap="all" baseline="0">
                <a:solidFill>
                  <a:schemeClr val="tx1"/>
                </a:solidFill>
              </a:defRPr>
            </a:lvl3pPr>
            <a:lvl4pPr marL="685800" indent="0" algn="l">
              <a:buNone/>
              <a:defRPr sz="1800" cap="all" baseline="0">
                <a:solidFill>
                  <a:schemeClr val="tx1"/>
                </a:solidFill>
              </a:defRPr>
            </a:lvl4pPr>
            <a:lvl5pPr marL="914400" indent="0" algn="l">
              <a:buNone/>
              <a:defRPr sz="1600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59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002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 userDrawn="1"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630935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48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 userDrawn="1"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83464" y="1596767"/>
            <a:ext cx="9537192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  <a:lvl2pPr marL="228600" indent="0">
              <a:lnSpc>
                <a:spcPct val="100000"/>
              </a:lnSpc>
              <a:buNone/>
              <a:defRPr sz="5400" b="1"/>
            </a:lvl2pPr>
            <a:lvl3pPr marL="457200" indent="0">
              <a:lnSpc>
                <a:spcPct val="100000"/>
              </a:lnSpc>
              <a:buNone/>
              <a:defRPr sz="4800" b="1"/>
            </a:lvl3pPr>
            <a:lvl4pPr marL="685800" indent="0">
              <a:lnSpc>
                <a:spcPct val="100000"/>
              </a:lnSpc>
              <a:buNone/>
              <a:defRPr sz="4400" b="1"/>
            </a:lvl4pPr>
            <a:lvl5pPr marL="914400" indent="0">
              <a:lnSpc>
                <a:spcPct val="100000"/>
              </a:lnSpc>
              <a:buNone/>
              <a:defRPr sz="40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17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2" y="293302"/>
            <a:ext cx="11125032" cy="965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72" y="1384847"/>
            <a:ext cx="11125032" cy="4905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16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1524002"/>
            <a:ext cx="9198864" cy="2871216"/>
          </a:xfrm>
        </p:spPr>
        <p:txBody>
          <a:bodyPr anchor="ctr">
            <a:normAutofit/>
          </a:bodyPr>
          <a:lstStyle>
            <a:lvl1pPr>
              <a:lnSpc>
                <a:spcPct val="110000"/>
              </a:lnSpc>
              <a:defRPr sz="40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5376672"/>
            <a:ext cx="9198864" cy="466344"/>
          </a:xfrm>
        </p:spPr>
        <p:txBody>
          <a:bodyPr>
            <a:normAutofit/>
          </a:bodyPr>
          <a:lstStyle>
            <a:lvl1pPr marL="0" indent="0">
              <a:buNone/>
              <a:defRPr sz="2200" b="1" cap="all" baseline="0">
                <a:solidFill>
                  <a:schemeClr val="accent1"/>
                </a:solidFill>
              </a:defRPr>
            </a:lvl1pPr>
            <a:lvl2pPr marL="228600" indent="0">
              <a:buNone/>
              <a:defRPr sz="2000" b="1" cap="all" baseline="0">
                <a:solidFill>
                  <a:schemeClr val="accent1"/>
                </a:solidFill>
              </a:defRPr>
            </a:lvl2pPr>
            <a:lvl3pPr marL="457200" indent="0">
              <a:buNone/>
              <a:defRPr sz="1800" b="1" cap="all" baseline="0">
                <a:solidFill>
                  <a:schemeClr val="accent1"/>
                </a:solidFill>
              </a:defRPr>
            </a:lvl3pPr>
            <a:lvl4pPr marL="685800" indent="0">
              <a:buNone/>
              <a:defRPr sz="1600" b="1" cap="all" baseline="0">
                <a:solidFill>
                  <a:schemeClr val="accent1"/>
                </a:solidFill>
              </a:defRPr>
            </a:lvl4pPr>
            <a:lvl5pPr marL="914400" indent="0">
              <a:buNone/>
              <a:defRPr sz="1400" b="1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866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D41517-889E-CBB7-FD17-C5FECA783B2A}"/>
              </a:ext>
            </a:extLst>
          </p:cNvPr>
          <p:cNvSpPr/>
          <p:nvPr userDrawn="1"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768" y="1783080"/>
            <a:ext cx="8499079" cy="2249424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cap="none" baseline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124" y="6492240"/>
            <a:ext cx="2660904" cy="338328"/>
          </a:xfrm>
        </p:spPr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1468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120640"/>
            <a:ext cx="5431536" cy="128930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cap="all" baseline="0" dirty="0"/>
            </a:lvl1pPr>
            <a:lvl2pPr marL="228600" indent="0">
              <a:buNone/>
              <a:defRPr lang="en-US" b="1" cap="all" baseline="0" dirty="0"/>
            </a:lvl2pPr>
            <a:lvl3pPr marL="457200" indent="0">
              <a:buNone/>
              <a:defRPr lang="en-US" b="1" cap="all" baseline="0" dirty="0"/>
            </a:lvl3pPr>
            <a:lvl4pPr marL="685800" indent="0">
              <a:buNone/>
              <a:defRPr lang="en-US" b="1" cap="all" baseline="0" dirty="0"/>
            </a:lvl4pPr>
            <a:lvl5pPr marL="914400" indent="0">
              <a:buNone/>
              <a:defRPr lang="en-US" b="1" cap="all" baseline="0" dirty="0"/>
            </a:lvl5pPr>
          </a:lstStyle>
          <a:p>
            <a:pPr lvl="0"/>
            <a:r>
              <a:rPr lang="en-US"/>
              <a:t>Quote Author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178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4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00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88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4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52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8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2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60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3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99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21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7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82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44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18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03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2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anchor="t">
            <a:normAutofit/>
          </a:bodyPr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44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anchor="t">
            <a:normAutofit/>
          </a:bodyPr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14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8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423160"/>
            <a:ext cx="520293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lphaLcPeriod"/>
              <a:defRPr lang="en-US" dirty="0"/>
            </a:lvl2pPr>
            <a:lvl3pPr marL="800100" indent="-342900">
              <a:buFont typeface="+mj-lt"/>
              <a:buAutoNum type="romanLcPeriod"/>
              <a:defRPr lang="en-US" dirty="0"/>
            </a:lvl3pPr>
            <a:lvl4pPr marL="914400" indent="-228600">
              <a:buFont typeface="+mj-lt"/>
              <a:buAutoNum type="arabicParenR"/>
              <a:defRPr lang="en-US" dirty="0"/>
            </a:lvl4pPr>
            <a:lvl5pPr marL="1143000" indent="-2286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55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73" y="285210"/>
            <a:ext cx="10653578" cy="9651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172" y="1384847"/>
            <a:ext cx="10653579" cy="490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172" y="6490524"/>
            <a:ext cx="2841959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3370" y="6490524"/>
            <a:ext cx="2662834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8431" y="6490524"/>
            <a:ext cx="457200" cy="336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652" r:id="rId4"/>
    <p:sldLayoutId id="2147483792" r:id="rId5"/>
    <p:sldLayoutId id="2147483793" r:id="rId6"/>
    <p:sldLayoutId id="2147483794" r:id="rId7"/>
    <p:sldLayoutId id="2147483656" r:id="rId8"/>
    <p:sldLayoutId id="2147483795" r:id="rId9"/>
    <p:sldLayoutId id="2147483658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February 2026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Charlotte Barratt  charlottebarratt3@gmail.com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450F2-3BB4-4AE4-8A35-A9D7AEA4C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8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5AADB-E2CC-FA43-46E4-9688F36E2E22}"/>
              </a:ext>
            </a:extLst>
          </p:cNvPr>
          <p:cNvSpPr txBox="1"/>
          <p:nvPr/>
        </p:nvSpPr>
        <p:spPr>
          <a:xfrm>
            <a:off x="3880430" y="583345"/>
            <a:ext cx="7160357" cy="41648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Understanding SEND and Inclusion in Post 16 and Adult Learning Contexts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296441-2064-8526-C3EA-36248F06A7FD}"/>
              </a:ext>
            </a:extLst>
          </p:cNvPr>
          <p:cNvSpPr txBox="1"/>
          <p:nvPr/>
        </p:nvSpPr>
        <p:spPr>
          <a:xfrm>
            <a:off x="1208228" y="5972174"/>
            <a:ext cx="8578699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Supporting Independent Training Providers and Adult Learning Organisations</a:t>
            </a:r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22314-E1F0-03E4-1AD4-B29BFF15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3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5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8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CDC122-98EF-D7A2-CF06-8EB54A416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1B849AC-B938-E5AF-2661-568FED2C6CE1}"/>
              </a:ext>
            </a:extLst>
          </p:cNvPr>
          <p:cNvSpPr txBox="1"/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Real‑World Examples (What You Might See)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5DE26B0-34BF-20BA-27F2-27F52EF7D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804672"/>
            <a:ext cx="5221224" cy="52303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1E068-080E-F081-2421-1FAFFC9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C38CD6-EFA0-29C8-5E2B-C4317949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662" y="741611"/>
            <a:ext cx="621030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‘capable but inconsistent’ apprentice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learner who is fine in class but lost in the workplace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high‑potential but anxious learner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The masking neurodivergent apprentic</a:t>
            </a:r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defTabSz="914400"/>
            <a:r>
              <a:rPr lang="en-US" altLang="en-US" sz="2800" b="1" dirty="0">
                <a:solidFill>
                  <a:srgbClr val="000000"/>
                </a:solidFill>
                <a:latin typeface="+mj-lt"/>
              </a:rPr>
              <a:t>The under‑disclosing adult returner</a:t>
            </a:r>
            <a:endParaRPr lang="en-US" altLang="en-US" sz="2800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4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006D7-A4DB-15F8-2F3D-180B5BBD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50952-0793-52A8-B7BC-A89E5EBEBF88}"/>
              </a:ext>
            </a:extLst>
          </p:cNvPr>
          <p:cNvSpPr txBox="1"/>
          <p:nvPr/>
        </p:nvSpPr>
        <p:spPr>
          <a:xfrm>
            <a:off x="2040314" y="573454"/>
            <a:ext cx="8111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u="none" strike="noStrike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What Inclusion Actually Means</a:t>
            </a:r>
            <a:endParaRPr lang="en-US" sz="3600" b="1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DD51C-4068-4B59-EEEF-3320FDE4CD3E}"/>
              </a:ext>
            </a:extLst>
          </p:cNvPr>
          <p:cNvSpPr txBox="1"/>
          <p:nvPr/>
        </p:nvSpPr>
        <p:spPr>
          <a:xfrm>
            <a:off x="5384800" y="6858000"/>
            <a:ext cx="18288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64F40ED-56EE-4CF9-AE12-7F94F6CD8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267" y="1653335"/>
            <a:ext cx="463973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Inclusion is not: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Lowering expectations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One‑size‑fits‑all teaching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“Fixing” the learner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7BD43-7B8D-7FA3-146B-C15D3811133D}"/>
              </a:ext>
            </a:extLst>
          </p:cNvPr>
          <p:cNvSpPr txBox="1"/>
          <p:nvPr/>
        </p:nvSpPr>
        <p:spPr>
          <a:xfrm>
            <a:off x="6118245" y="1642673"/>
            <a:ext cx="5476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Inclusion is:</a:t>
            </a:r>
            <a:endParaRPr lang="en-US" altLang="en-US" sz="2800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Designing learning for everyone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Removing barriers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Valuing diverse learning styles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800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Creating psychological safety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05C7AF-78BA-A012-0F88-A21A0CDE86E4}"/>
              </a:ext>
            </a:extLst>
          </p:cNvPr>
          <p:cNvCxnSpPr/>
          <p:nvPr/>
        </p:nvCxnSpPr>
        <p:spPr>
          <a:xfrm>
            <a:off x="5706533" y="1828800"/>
            <a:ext cx="0" cy="3487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79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3A8B8-ACFF-3AA7-D3BA-AD9008EDCD3E}"/>
              </a:ext>
            </a:extLst>
          </p:cNvPr>
          <p:cNvSpPr txBox="1"/>
          <p:nvPr/>
        </p:nvSpPr>
        <p:spPr>
          <a:xfrm>
            <a:off x="838200" y="673770"/>
            <a:ext cx="3869320" cy="2178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i="0" u="none" strike="noStrike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Early Identification in Practice</a:t>
            </a:r>
            <a:endParaRPr lang="en-US" sz="4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48E3-6ED0-A625-EB08-37686844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8C936CC-4BFB-F53E-9769-6BE63E8C8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4421945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239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CEE18-25C8-E4AB-32D9-8AFB25D5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D626B8-596F-3F56-A854-631A2E68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678C46-DC1A-BFC5-45FE-6724009D0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BABEFC-F6D7-331E-7BE0-EB939F23B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7481C7-4610-60E2-72CD-568D3A1B6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4EC586-1051-0196-8202-25F8198D1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910BBA-C2D4-2398-D500-86C40786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D8F085B-FAA7-11DE-99F5-40A50397F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F6A9E0-90C3-884F-3F8B-592968B57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44FA28-08E8-FD0E-87E6-192D8B80D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B37364D-DF51-7FC1-F9AE-C351D86E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1750A9-E0CF-8BB1-8CDB-FD1B38985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8194B92-995F-F86F-0269-1DD60D87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3E23E-08E7-4615-C8CB-6E0D730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76806-BD8A-2147-0D1D-C3469B7A1043}"/>
              </a:ext>
            </a:extLst>
          </p:cNvPr>
          <p:cNvSpPr txBox="1"/>
          <p:nvPr/>
        </p:nvSpPr>
        <p:spPr>
          <a:xfrm>
            <a:off x="2832388" y="760421"/>
            <a:ext cx="6115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u="none" strike="noStrike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Reasonable Adjustments &amp; Support Strategies</a:t>
            </a:r>
            <a:endParaRPr lang="en-US" sz="3200" b="1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7229190-DBF9-659F-8C29-99385A35AD95}"/>
              </a:ext>
            </a:extLst>
          </p:cNvPr>
          <p:cNvGraphicFramePr/>
          <p:nvPr/>
        </p:nvGraphicFramePr>
        <p:xfrm>
          <a:off x="520471" y="2189169"/>
          <a:ext cx="9903842" cy="461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38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BDD930-0E65-490A-9CE5-554C357C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12C67-99A1-4956-8F68-1846C2177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9E5994-073E-4708-B3E6-43BFED0CE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381784" y="4178643"/>
            <a:ext cx="3061444" cy="2297267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32F818D-9087-4691-AABA-465619A0C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B7668A-5C96-4FB9-BFA9-38094EB8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F4F95BD-8661-4C45-94E3-CF3159BF4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5BBF8A-E2FB-47F6-A60F-4FB855D50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81D498-EAA8-40F3-8230-AE4DEDA38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906190" y="0"/>
            <a:ext cx="3282247" cy="2837712"/>
            <a:chOff x="-305" y="-4155"/>
            <a:chExt cx="2514948" cy="217433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2F2402-5879-41A3-ACEC-6D2811BA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D41895-A230-4959-97BA-80F516383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70BD54-10A6-4092-9E32-647B2F870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2B9A82-4826-4BF4-A16E-0B005FE76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01948-C2F1-4175-B315-90EFD512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50F2-3BB4-4AE4-8A35-A9D7AEA4C85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4E7BE-4CAF-57E5-D3E8-5A7A4554E4F0}"/>
              </a:ext>
            </a:extLst>
          </p:cNvPr>
          <p:cNvSpPr txBox="1"/>
          <p:nvPr/>
        </p:nvSpPr>
        <p:spPr>
          <a:xfrm>
            <a:off x="1551709" y="1024850"/>
            <a:ext cx="7585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0" u="none" strike="noStrike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Inclusive Learning Environments</a:t>
            </a:r>
            <a:endParaRPr lang="en-US" sz="3200" b="1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9C828C4-241F-3589-732B-225C828B7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019" y="2425031"/>
            <a:ext cx="889340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Clear routines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Predictable structure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Multiple participation routes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Strengths‑based language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Trauma‑informed approaches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Accessible materials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192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EA0ACE-CE8E-D5D3-61A0-51400220F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720FD296-1ACF-B107-D697-B3A05E252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836556-1F10-AB5A-CF68-7FCB3DA57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8409FF0-D2E2-BE7B-1E51-B46E5AE8F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6A6449A-6B24-4B2D-3418-45CC36A37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95891A8-D2F9-8372-8B83-8B66F8BE2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68E8728-2CA1-79B8-9113-CF81B20A1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F4FF8A-4848-17EA-7626-A3FD1A3F3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30C8D4-887A-C1A7-E6E1-6340279941B1}"/>
              </a:ext>
            </a:extLst>
          </p:cNvPr>
          <p:cNvSpPr txBox="1"/>
          <p:nvPr/>
        </p:nvSpPr>
        <p:spPr>
          <a:xfrm>
            <a:off x="377689" y="38839"/>
            <a:ext cx="9212878" cy="1076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Inclusive strategies to support</a:t>
            </a:r>
            <a:endParaRPr lang="en-US" altLang="en-US" sz="36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ED2DF65-D7E7-0CD3-871C-54F80BECE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804672"/>
            <a:ext cx="5221224" cy="52303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848C6-03BA-0F59-C043-B8938C4F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D4BBDB-FB6B-E637-4C2E-A47BD43F7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60" y="2513806"/>
            <a:ext cx="1124788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FB461A-C5ED-0F4C-4F23-A9BF859E8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04019"/>
              </p:ext>
            </p:extLst>
          </p:nvPr>
        </p:nvGraphicFramePr>
        <p:xfrm>
          <a:off x="1427356" y="885978"/>
          <a:ext cx="9506714" cy="5259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3357">
                  <a:extLst>
                    <a:ext uri="{9D8B030D-6E8A-4147-A177-3AD203B41FA5}">
                      <a16:colId xmlns:a16="http://schemas.microsoft.com/office/drawing/2014/main" val="2744408818"/>
                    </a:ext>
                  </a:extLst>
                </a:gridCol>
                <a:gridCol w="4753357">
                  <a:extLst>
                    <a:ext uri="{9D8B030D-6E8A-4147-A177-3AD203B41FA5}">
                      <a16:colId xmlns:a16="http://schemas.microsoft.com/office/drawing/2014/main" val="3441306506"/>
                    </a:ext>
                  </a:extLst>
                </a:gridCol>
              </a:tblGrid>
              <a:tr h="1053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The ‘capable but inconsistent’ apprentice</a:t>
                      </a:r>
                      <a:r>
                        <a:rPr kumimoji="0" lang="en-US" alt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 tasks into steps 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Provide visual checklists • Give written follow ups • Build predictable routines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29271"/>
                  </a:ext>
                </a:extLst>
              </a:tr>
              <a:tr h="1053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The learner who is fine in class but lost in the workplace</a:t>
                      </a:r>
                      <a:r>
                        <a:rPr kumimoji="0" lang="en-US" altLang="en-US" sz="18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tasks visually • Provide simplified written instructions • Pre‑teach workplace vocabulary • Check understanding privately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17539"/>
                  </a:ext>
                </a:extLst>
              </a:tr>
              <a:tr h="810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high‑potential but anxious learner</a:t>
                      </a:r>
                      <a:r>
                        <a:rPr kumimoji="0" lang="en-US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low‑pressure practice • Provide clear expectations • Reduce performance pressure • Use predictable assessment routines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002025"/>
                  </a:ext>
                </a:extLst>
              </a:tr>
              <a:tr h="810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masking neurodivergent apprentic</a:t>
                      </a:r>
                      <a:r>
                        <a:rPr lang="en-US" alt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 sensory‑friendly options • Allow movement breaks • Keep routines consistent • Provide advance notice of changes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13841"/>
                  </a:ext>
                </a:extLst>
              </a:tr>
              <a:tr h="567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The under‑disclosing adult returner</a:t>
                      </a:r>
                      <a:endParaRPr lang="en-US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plain‑English materials • Offer discreet literacy support • Provide models and worked examples • Use assistive technology as standard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432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89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F9A08-0B58-9740-B39B-4CB4CD363C62}"/>
              </a:ext>
            </a:extLst>
          </p:cNvPr>
          <p:cNvSpPr txBox="1"/>
          <p:nvPr/>
        </p:nvSpPr>
        <p:spPr>
          <a:xfrm>
            <a:off x="841246" y="673770"/>
            <a:ext cx="3644489" cy="24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does </a:t>
            </a: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‘Strong’ look like at provider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A22AC96-825A-7CB4-64B1-AED29A91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535" y="1881014"/>
            <a:ext cx="5254754" cy="52946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Clear SEND leadership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Staff confidence, not just awareness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Consistent adjustments across curriculum areas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Evidence‑based decision‑making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Strong employer partnerships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  <a:t>Regular review of support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C0BA-922B-C0DA-BB54-59EDA373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26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EEBB1B-84BB-9498-791D-68681DA2F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7F3ADB-45CC-202C-181B-4CB051F21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4BCB5E-C195-68D8-B8C8-1B1BAB89A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8099" y="0"/>
            <a:ext cx="3743596" cy="3921836"/>
            <a:chOff x="8310716" y="0"/>
            <a:chExt cx="3878237" cy="406288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CDC93EF-BE4F-D5D8-2315-911BB891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10716" y="1"/>
              <a:ext cx="3878236" cy="4062887"/>
            </a:xfrm>
            <a:custGeom>
              <a:avLst/>
              <a:gdLst>
                <a:gd name="connsiteX0" fmla="*/ 458236 w 3878236"/>
                <a:gd name="connsiteY0" fmla="*/ 0 h 4062887"/>
                <a:gd name="connsiteX1" fmla="*/ 626135 w 3878236"/>
                <a:gd name="connsiteY1" fmla="*/ 0 h 4062887"/>
                <a:gd name="connsiteX2" fmla="*/ 541802 w 3878236"/>
                <a:gd name="connsiteY2" fmla="*/ 96785 h 4062887"/>
                <a:gd name="connsiteX3" fmla="*/ 393588 w 3878236"/>
                <a:gd name="connsiteY3" fmla="*/ 301059 h 4062887"/>
                <a:gd name="connsiteX4" fmla="*/ 267407 w 3878236"/>
                <a:gd name="connsiteY4" fmla="*/ 519085 h 4062887"/>
                <a:gd name="connsiteX5" fmla="*/ 239453 w 3878236"/>
                <a:gd name="connsiteY5" fmla="*/ 575472 h 4062887"/>
                <a:gd name="connsiteX6" fmla="*/ 225864 w 3878236"/>
                <a:gd name="connsiteY6" fmla="*/ 603893 h 4062887"/>
                <a:gd name="connsiteX7" fmla="*/ 212955 w 3878236"/>
                <a:gd name="connsiteY7" fmla="*/ 632590 h 4062887"/>
                <a:gd name="connsiteX8" fmla="*/ 188301 w 3878236"/>
                <a:gd name="connsiteY8" fmla="*/ 690444 h 4062887"/>
                <a:gd name="connsiteX9" fmla="*/ 165201 w 3878236"/>
                <a:gd name="connsiteY9" fmla="*/ 748939 h 4062887"/>
                <a:gd name="connsiteX10" fmla="*/ 90074 w 3878236"/>
                <a:gd name="connsiteY10" fmla="*/ 988511 h 4062887"/>
                <a:gd name="connsiteX11" fmla="*/ 29119 w 3878236"/>
                <a:gd name="connsiteY11" fmla="*/ 1484891 h 4062887"/>
                <a:gd name="connsiteX12" fmla="*/ 54743 w 3878236"/>
                <a:gd name="connsiteY12" fmla="*/ 1732714 h 4062887"/>
                <a:gd name="connsiteX13" fmla="*/ 132976 w 3878236"/>
                <a:gd name="connsiteY13" fmla="*/ 1969719 h 4062887"/>
                <a:gd name="connsiteX14" fmla="*/ 159959 w 3878236"/>
                <a:gd name="connsiteY14" fmla="*/ 2026381 h 4062887"/>
                <a:gd name="connsiteX15" fmla="*/ 189951 w 3878236"/>
                <a:gd name="connsiteY15" fmla="*/ 2081758 h 4062887"/>
                <a:gd name="connsiteX16" fmla="*/ 256439 w 3878236"/>
                <a:gd name="connsiteY16" fmla="*/ 2189121 h 4062887"/>
                <a:gd name="connsiteX17" fmla="*/ 329818 w 3878236"/>
                <a:gd name="connsiteY17" fmla="*/ 2292816 h 4062887"/>
                <a:gd name="connsiteX18" fmla="*/ 408438 w 3878236"/>
                <a:gd name="connsiteY18" fmla="*/ 2393577 h 4062887"/>
                <a:gd name="connsiteX19" fmla="*/ 572086 w 3878236"/>
                <a:gd name="connsiteY19" fmla="*/ 2592900 h 4062887"/>
                <a:gd name="connsiteX20" fmla="*/ 653909 w 3878236"/>
                <a:gd name="connsiteY20" fmla="*/ 2693936 h 4062887"/>
                <a:gd name="connsiteX21" fmla="*/ 733500 w 3878236"/>
                <a:gd name="connsiteY21" fmla="*/ 2796256 h 4062887"/>
                <a:gd name="connsiteX22" fmla="*/ 813091 w 3878236"/>
                <a:gd name="connsiteY22" fmla="*/ 2895093 h 4062887"/>
                <a:gd name="connsiteX23" fmla="*/ 896273 w 3878236"/>
                <a:gd name="connsiteY23" fmla="*/ 2990536 h 4062887"/>
                <a:gd name="connsiteX24" fmla="*/ 1072636 w 3878236"/>
                <a:gd name="connsiteY24" fmla="*/ 3170513 h 4062887"/>
                <a:gd name="connsiteX25" fmla="*/ 1468747 w 3878236"/>
                <a:gd name="connsiteY25" fmla="*/ 3470964 h 4062887"/>
                <a:gd name="connsiteX26" fmla="*/ 1687720 w 3878236"/>
                <a:gd name="connsiteY26" fmla="*/ 3583919 h 4062887"/>
                <a:gd name="connsiteX27" fmla="*/ 1918825 w 3878236"/>
                <a:gd name="connsiteY27" fmla="*/ 3669278 h 4062887"/>
                <a:gd name="connsiteX28" fmla="*/ 2159540 w 3878236"/>
                <a:gd name="connsiteY28" fmla="*/ 3728230 h 4062887"/>
                <a:gd name="connsiteX29" fmla="*/ 2407729 w 3878236"/>
                <a:gd name="connsiteY29" fmla="*/ 3761238 h 4062887"/>
                <a:gd name="connsiteX30" fmla="*/ 2660479 w 3878236"/>
                <a:gd name="connsiteY30" fmla="*/ 3771598 h 4062887"/>
                <a:gd name="connsiteX31" fmla="*/ 2723278 w 3878236"/>
                <a:gd name="connsiteY31" fmla="*/ 3771139 h 4062887"/>
                <a:gd name="connsiteX32" fmla="*/ 2754047 w 3878236"/>
                <a:gd name="connsiteY32" fmla="*/ 3770406 h 4062887"/>
                <a:gd name="connsiteX33" fmla="*/ 2784719 w 3878236"/>
                <a:gd name="connsiteY33" fmla="*/ 3768938 h 4062887"/>
                <a:gd name="connsiteX34" fmla="*/ 2906629 w 3878236"/>
                <a:gd name="connsiteY34" fmla="*/ 3758853 h 4062887"/>
                <a:gd name="connsiteX35" fmla="*/ 3376896 w 3878236"/>
                <a:gd name="connsiteY35" fmla="*/ 3638838 h 4062887"/>
                <a:gd name="connsiteX36" fmla="*/ 3599460 w 3878236"/>
                <a:gd name="connsiteY36" fmla="*/ 3534685 h 4062887"/>
                <a:gd name="connsiteX37" fmla="*/ 3814356 w 3878236"/>
                <a:gd name="connsiteY37" fmla="*/ 3407976 h 4062887"/>
                <a:gd name="connsiteX38" fmla="*/ 3878236 w 3878236"/>
                <a:gd name="connsiteY38" fmla="*/ 3364122 h 4062887"/>
                <a:gd name="connsiteX39" fmla="*/ 3878236 w 3878236"/>
                <a:gd name="connsiteY39" fmla="*/ 3711785 h 4062887"/>
                <a:gd name="connsiteX40" fmla="*/ 3754080 w 3878236"/>
                <a:gd name="connsiteY40" fmla="*/ 3788192 h 4062887"/>
                <a:gd name="connsiteX41" fmla="*/ 3499971 w 3878236"/>
                <a:gd name="connsiteY41" fmla="*/ 3910041 h 4062887"/>
                <a:gd name="connsiteX42" fmla="*/ 2943222 w 3878236"/>
                <a:gd name="connsiteY42" fmla="*/ 4051144 h 4062887"/>
                <a:gd name="connsiteX43" fmla="*/ 2799278 w 3878236"/>
                <a:gd name="connsiteY43" fmla="*/ 4061321 h 4062887"/>
                <a:gd name="connsiteX44" fmla="*/ 2763268 w 3878236"/>
                <a:gd name="connsiteY44" fmla="*/ 4062604 h 4062887"/>
                <a:gd name="connsiteX45" fmla="*/ 2727355 w 3878236"/>
                <a:gd name="connsiteY45" fmla="*/ 4062788 h 4062887"/>
                <a:gd name="connsiteX46" fmla="*/ 2656790 w 3878236"/>
                <a:gd name="connsiteY46" fmla="*/ 4061963 h 4062887"/>
                <a:gd name="connsiteX47" fmla="*/ 2516924 w 3878236"/>
                <a:gd name="connsiteY47" fmla="*/ 4056461 h 4062887"/>
                <a:gd name="connsiteX48" fmla="*/ 2376959 w 3878236"/>
                <a:gd name="connsiteY48" fmla="*/ 4043809 h 4062887"/>
                <a:gd name="connsiteX49" fmla="*/ 2098196 w 3878236"/>
                <a:gd name="connsiteY49" fmla="*/ 3998700 h 4062887"/>
                <a:gd name="connsiteX50" fmla="*/ 1825645 w 3878236"/>
                <a:gd name="connsiteY50" fmla="*/ 3920860 h 4062887"/>
                <a:gd name="connsiteX51" fmla="*/ 1566586 w 3878236"/>
                <a:gd name="connsiteY51" fmla="*/ 3807996 h 4062887"/>
                <a:gd name="connsiteX52" fmla="*/ 1328784 w 3878236"/>
                <a:gd name="connsiteY52" fmla="*/ 3661117 h 4062887"/>
                <a:gd name="connsiteX53" fmla="*/ 930925 w 3878236"/>
                <a:gd name="connsiteY53" fmla="*/ 3291079 h 4062887"/>
                <a:gd name="connsiteX54" fmla="*/ 769122 w 3878236"/>
                <a:gd name="connsiteY54" fmla="*/ 3081303 h 4062887"/>
                <a:gd name="connsiteX55" fmla="*/ 626149 w 3878236"/>
                <a:gd name="connsiteY55" fmla="*/ 2862544 h 4062887"/>
                <a:gd name="connsiteX56" fmla="*/ 559467 w 3878236"/>
                <a:gd name="connsiteY56" fmla="*/ 2753990 h 4062887"/>
                <a:gd name="connsiteX57" fmla="*/ 490165 w 3878236"/>
                <a:gd name="connsiteY57" fmla="*/ 2647269 h 4062887"/>
                <a:gd name="connsiteX58" fmla="*/ 345542 w 3878236"/>
                <a:gd name="connsiteY58" fmla="*/ 2434743 h 4062887"/>
                <a:gd name="connsiteX59" fmla="*/ 274784 w 3878236"/>
                <a:gd name="connsiteY59" fmla="*/ 2326648 h 4062887"/>
                <a:gd name="connsiteX60" fmla="*/ 207422 w 3878236"/>
                <a:gd name="connsiteY60" fmla="*/ 2216167 h 4062887"/>
                <a:gd name="connsiteX61" fmla="*/ 93956 w 3878236"/>
                <a:gd name="connsiteY61" fmla="*/ 1984388 h 4062887"/>
                <a:gd name="connsiteX62" fmla="*/ 22422 w 3878236"/>
                <a:gd name="connsiteY62" fmla="*/ 1738399 h 4062887"/>
                <a:gd name="connsiteX63" fmla="*/ 0 w 3878236"/>
                <a:gd name="connsiteY63" fmla="*/ 1484891 h 4062887"/>
                <a:gd name="connsiteX64" fmla="*/ 200337 w 3878236"/>
                <a:gd name="connsiteY64" fmla="*/ 491671 h 4062887"/>
                <a:gd name="connsiteX65" fmla="*/ 308076 w 3878236"/>
                <a:gd name="connsiteY65" fmla="*/ 256776 h 4062887"/>
                <a:gd name="connsiteX66" fmla="*/ 437072 w 3878236"/>
                <a:gd name="connsiteY66" fmla="*/ 30498 h 406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78236" h="4062887">
                  <a:moveTo>
                    <a:pt x="458236" y="0"/>
                  </a:moveTo>
                  <a:lnTo>
                    <a:pt x="626135" y="0"/>
                  </a:lnTo>
                  <a:lnTo>
                    <a:pt x="541802" y="96785"/>
                  </a:lnTo>
                  <a:cubicBezTo>
                    <a:pt x="489388" y="162616"/>
                    <a:pt x="439790" y="230737"/>
                    <a:pt x="393588" y="301059"/>
                  </a:cubicBezTo>
                  <a:cubicBezTo>
                    <a:pt x="348163" y="371748"/>
                    <a:pt x="305261" y="444179"/>
                    <a:pt x="267407" y="519085"/>
                  </a:cubicBezTo>
                  <a:cubicBezTo>
                    <a:pt x="257604" y="537697"/>
                    <a:pt x="248480" y="556584"/>
                    <a:pt x="239453" y="575472"/>
                  </a:cubicBezTo>
                  <a:lnTo>
                    <a:pt x="225864" y="603893"/>
                  </a:lnTo>
                  <a:lnTo>
                    <a:pt x="212955" y="632590"/>
                  </a:lnTo>
                  <a:cubicBezTo>
                    <a:pt x="204511" y="651753"/>
                    <a:pt x="195969" y="670915"/>
                    <a:pt x="188301" y="690444"/>
                  </a:cubicBezTo>
                  <a:cubicBezTo>
                    <a:pt x="180633" y="709972"/>
                    <a:pt x="172189" y="729227"/>
                    <a:pt x="165201" y="748939"/>
                  </a:cubicBezTo>
                  <a:cubicBezTo>
                    <a:pt x="135305" y="827237"/>
                    <a:pt x="109971" y="907186"/>
                    <a:pt x="90074" y="988511"/>
                  </a:cubicBezTo>
                  <a:cubicBezTo>
                    <a:pt x="49696" y="1150792"/>
                    <a:pt x="29022" y="1317842"/>
                    <a:pt x="29119" y="1484891"/>
                  </a:cubicBezTo>
                  <a:cubicBezTo>
                    <a:pt x="29604" y="1568141"/>
                    <a:pt x="37855" y="1651207"/>
                    <a:pt x="54743" y="1732714"/>
                  </a:cubicBezTo>
                  <a:cubicBezTo>
                    <a:pt x="72506" y="1814039"/>
                    <a:pt x="98227" y="1893621"/>
                    <a:pt x="132976" y="1969719"/>
                  </a:cubicBezTo>
                  <a:cubicBezTo>
                    <a:pt x="141226" y="1988882"/>
                    <a:pt x="150835" y="2007585"/>
                    <a:pt x="159959" y="2026381"/>
                  </a:cubicBezTo>
                  <a:cubicBezTo>
                    <a:pt x="169860" y="2044901"/>
                    <a:pt x="179274" y="2063604"/>
                    <a:pt x="189951" y="2081758"/>
                  </a:cubicBezTo>
                  <a:cubicBezTo>
                    <a:pt x="210334" y="2118432"/>
                    <a:pt x="233046" y="2154006"/>
                    <a:pt x="256439" y="2189121"/>
                  </a:cubicBezTo>
                  <a:cubicBezTo>
                    <a:pt x="279734" y="2224328"/>
                    <a:pt x="304679" y="2258617"/>
                    <a:pt x="329818" y="2292816"/>
                  </a:cubicBezTo>
                  <a:cubicBezTo>
                    <a:pt x="355345" y="2326740"/>
                    <a:pt x="381844" y="2360204"/>
                    <a:pt x="408438" y="2393577"/>
                  </a:cubicBezTo>
                  <a:cubicBezTo>
                    <a:pt x="461725" y="2460416"/>
                    <a:pt x="517440" y="2525879"/>
                    <a:pt x="572086" y="2592900"/>
                  </a:cubicBezTo>
                  <a:cubicBezTo>
                    <a:pt x="599554" y="2626273"/>
                    <a:pt x="626926" y="2659921"/>
                    <a:pt x="653909" y="2693936"/>
                  </a:cubicBezTo>
                  <a:cubicBezTo>
                    <a:pt x="680796" y="2727676"/>
                    <a:pt x="707487" y="2763525"/>
                    <a:pt x="733500" y="2796256"/>
                  </a:cubicBezTo>
                  <a:cubicBezTo>
                    <a:pt x="759319" y="2829813"/>
                    <a:pt x="786399" y="2862362"/>
                    <a:pt x="813091" y="2895093"/>
                  </a:cubicBezTo>
                  <a:cubicBezTo>
                    <a:pt x="840560" y="2927274"/>
                    <a:pt x="867834" y="2959455"/>
                    <a:pt x="896273" y="2990536"/>
                  </a:cubicBezTo>
                  <a:cubicBezTo>
                    <a:pt x="952764" y="3053066"/>
                    <a:pt x="1011486" y="3113302"/>
                    <a:pt x="1072636" y="3170513"/>
                  </a:cubicBezTo>
                  <a:cubicBezTo>
                    <a:pt x="1195128" y="3284660"/>
                    <a:pt x="1327328" y="3386522"/>
                    <a:pt x="1468747" y="3470964"/>
                  </a:cubicBezTo>
                  <a:cubicBezTo>
                    <a:pt x="1539603" y="3512956"/>
                    <a:pt x="1612303" y="3551463"/>
                    <a:pt x="1687720" y="3583919"/>
                  </a:cubicBezTo>
                  <a:cubicBezTo>
                    <a:pt x="1762652" y="3617292"/>
                    <a:pt x="1840010" y="3645440"/>
                    <a:pt x="1918825" y="3669278"/>
                  </a:cubicBezTo>
                  <a:cubicBezTo>
                    <a:pt x="1997640" y="3693207"/>
                    <a:pt x="2078007" y="3712553"/>
                    <a:pt x="2159540" y="3728230"/>
                  </a:cubicBezTo>
                  <a:cubicBezTo>
                    <a:pt x="2241170" y="3743633"/>
                    <a:pt x="2324158" y="3754177"/>
                    <a:pt x="2407729" y="3761238"/>
                  </a:cubicBezTo>
                  <a:cubicBezTo>
                    <a:pt x="2491299" y="3768389"/>
                    <a:pt x="2575743" y="3771506"/>
                    <a:pt x="2660479" y="3771598"/>
                  </a:cubicBezTo>
                  <a:cubicBezTo>
                    <a:pt x="2681638" y="3771598"/>
                    <a:pt x="2703089" y="3771964"/>
                    <a:pt x="2723278" y="3771139"/>
                  </a:cubicBezTo>
                  <a:lnTo>
                    <a:pt x="2754047" y="3770406"/>
                  </a:lnTo>
                  <a:lnTo>
                    <a:pt x="2784719" y="3768938"/>
                  </a:lnTo>
                  <a:cubicBezTo>
                    <a:pt x="2825582" y="3767197"/>
                    <a:pt x="2866251" y="3763346"/>
                    <a:pt x="2906629" y="3758853"/>
                  </a:cubicBezTo>
                  <a:cubicBezTo>
                    <a:pt x="3068334" y="3740150"/>
                    <a:pt x="3225672" y="3699166"/>
                    <a:pt x="3376896" y="3638838"/>
                  </a:cubicBezTo>
                  <a:cubicBezTo>
                    <a:pt x="3452702" y="3608949"/>
                    <a:pt x="3526664" y="3573467"/>
                    <a:pt x="3599460" y="3534685"/>
                  </a:cubicBezTo>
                  <a:cubicBezTo>
                    <a:pt x="3672354" y="3496085"/>
                    <a:pt x="3743888" y="3453269"/>
                    <a:pt x="3814356" y="3407976"/>
                  </a:cubicBezTo>
                  <a:lnTo>
                    <a:pt x="3878236" y="3364122"/>
                  </a:lnTo>
                  <a:lnTo>
                    <a:pt x="3878236" y="3711785"/>
                  </a:lnTo>
                  <a:lnTo>
                    <a:pt x="3754080" y="3788192"/>
                  </a:lnTo>
                  <a:cubicBezTo>
                    <a:pt x="3672450" y="3832843"/>
                    <a:pt x="3588007" y="3874284"/>
                    <a:pt x="3499971" y="3910041"/>
                  </a:cubicBezTo>
                  <a:cubicBezTo>
                    <a:pt x="3324482" y="3982472"/>
                    <a:pt x="3134920" y="4030882"/>
                    <a:pt x="2943222" y="4051144"/>
                  </a:cubicBezTo>
                  <a:cubicBezTo>
                    <a:pt x="2895272" y="4055911"/>
                    <a:pt x="2847227" y="4059763"/>
                    <a:pt x="2799278" y="4061321"/>
                  </a:cubicBezTo>
                  <a:lnTo>
                    <a:pt x="2763268" y="4062604"/>
                  </a:lnTo>
                  <a:lnTo>
                    <a:pt x="2727355" y="4062788"/>
                  </a:lnTo>
                  <a:cubicBezTo>
                    <a:pt x="2703089" y="4063155"/>
                    <a:pt x="2680085" y="4062421"/>
                    <a:pt x="2656790" y="4061963"/>
                  </a:cubicBezTo>
                  <a:cubicBezTo>
                    <a:pt x="2610297" y="4061413"/>
                    <a:pt x="2563514" y="4058754"/>
                    <a:pt x="2516924" y="4056461"/>
                  </a:cubicBezTo>
                  <a:cubicBezTo>
                    <a:pt x="2470237" y="4052795"/>
                    <a:pt x="2423549" y="4049402"/>
                    <a:pt x="2376959" y="4043809"/>
                  </a:cubicBezTo>
                  <a:cubicBezTo>
                    <a:pt x="2283683" y="4033265"/>
                    <a:pt x="2190503" y="4018871"/>
                    <a:pt x="2098196" y="3998700"/>
                  </a:cubicBezTo>
                  <a:cubicBezTo>
                    <a:pt x="2005891" y="3978530"/>
                    <a:pt x="1914652" y="3952583"/>
                    <a:pt x="1825645" y="3920860"/>
                  </a:cubicBezTo>
                  <a:cubicBezTo>
                    <a:pt x="1736639" y="3889045"/>
                    <a:pt x="1649963" y="3851089"/>
                    <a:pt x="1566586" y="3807996"/>
                  </a:cubicBezTo>
                  <a:cubicBezTo>
                    <a:pt x="1483501" y="3764263"/>
                    <a:pt x="1403716" y="3715395"/>
                    <a:pt x="1328784" y="3661117"/>
                  </a:cubicBezTo>
                  <a:cubicBezTo>
                    <a:pt x="1178337" y="3553113"/>
                    <a:pt x="1046527" y="3426497"/>
                    <a:pt x="930925" y="3291079"/>
                  </a:cubicBezTo>
                  <a:cubicBezTo>
                    <a:pt x="873367" y="3223048"/>
                    <a:pt x="819789" y="3152818"/>
                    <a:pt x="769122" y="3081303"/>
                  </a:cubicBezTo>
                  <a:cubicBezTo>
                    <a:pt x="718358" y="3009790"/>
                    <a:pt x="670992" y="2936717"/>
                    <a:pt x="626149" y="2862544"/>
                  </a:cubicBezTo>
                  <a:cubicBezTo>
                    <a:pt x="603243" y="2825046"/>
                    <a:pt x="582277" y="2789930"/>
                    <a:pt x="559467" y="2753990"/>
                  </a:cubicBezTo>
                  <a:cubicBezTo>
                    <a:pt x="536852" y="2718325"/>
                    <a:pt x="513849" y="2682660"/>
                    <a:pt x="490165" y="2647269"/>
                  </a:cubicBezTo>
                  <a:lnTo>
                    <a:pt x="345542" y="2434743"/>
                  </a:lnTo>
                  <a:cubicBezTo>
                    <a:pt x="321567" y="2398987"/>
                    <a:pt x="297884" y="2363046"/>
                    <a:pt x="274784" y="2326648"/>
                  </a:cubicBezTo>
                  <a:cubicBezTo>
                    <a:pt x="251682" y="2290248"/>
                    <a:pt x="228776" y="2253759"/>
                    <a:pt x="207422" y="2216167"/>
                  </a:cubicBezTo>
                  <a:cubicBezTo>
                    <a:pt x="164618" y="2141353"/>
                    <a:pt x="125308" y="2064338"/>
                    <a:pt x="93956" y="1984388"/>
                  </a:cubicBezTo>
                  <a:cubicBezTo>
                    <a:pt x="62023" y="1904715"/>
                    <a:pt x="38340" y="1822107"/>
                    <a:pt x="22422" y="1738399"/>
                  </a:cubicBezTo>
                  <a:cubicBezTo>
                    <a:pt x="7183" y="1654692"/>
                    <a:pt x="0" y="1569700"/>
                    <a:pt x="0" y="1484891"/>
                  </a:cubicBezTo>
                  <a:cubicBezTo>
                    <a:pt x="1262" y="1146758"/>
                    <a:pt x="70468" y="809542"/>
                    <a:pt x="200337" y="491671"/>
                  </a:cubicBezTo>
                  <a:cubicBezTo>
                    <a:pt x="232950" y="412273"/>
                    <a:pt x="268280" y="333607"/>
                    <a:pt x="308076" y="256776"/>
                  </a:cubicBezTo>
                  <a:cubicBezTo>
                    <a:pt x="347290" y="179668"/>
                    <a:pt x="390482" y="104213"/>
                    <a:pt x="437072" y="3049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BF5E9-EFD0-A4A2-72F8-929EC3D79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9928" y="0"/>
              <a:ext cx="3859024" cy="3823730"/>
            </a:xfrm>
            <a:custGeom>
              <a:avLst/>
              <a:gdLst>
                <a:gd name="connsiteX0" fmla="*/ 517815 w 3859024"/>
                <a:gd name="connsiteY0" fmla="*/ 0 h 3823730"/>
                <a:gd name="connsiteX1" fmla="*/ 810951 w 3859024"/>
                <a:gd name="connsiteY1" fmla="*/ 0 h 3823730"/>
                <a:gd name="connsiteX2" fmla="*/ 657209 w 3859024"/>
                <a:gd name="connsiteY2" fmla="*/ 169897 h 3823730"/>
                <a:gd name="connsiteX3" fmla="*/ 398052 w 3859024"/>
                <a:gd name="connsiteY3" fmla="*/ 551580 h 3823730"/>
                <a:gd name="connsiteX4" fmla="*/ 222175 w 3859024"/>
                <a:gd name="connsiteY4" fmla="*/ 973513 h 3823730"/>
                <a:gd name="connsiteX5" fmla="*/ 158212 w 3859024"/>
                <a:gd name="connsiteY5" fmla="*/ 1423317 h 3823730"/>
                <a:gd name="connsiteX6" fmla="*/ 185195 w 3859024"/>
                <a:gd name="connsiteY6" fmla="*/ 1643544 h 3823730"/>
                <a:gd name="connsiteX7" fmla="*/ 264883 w 3859024"/>
                <a:gd name="connsiteY7" fmla="*/ 1849559 h 3823730"/>
                <a:gd name="connsiteX8" fmla="*/ 320500 w 3859024"/>
                <a:gd name="connsiteY8" fmla="*/ 1946562 h 3823730"/>
                <a:gd name="connsiteX9" fmla="*/ 384367 w 3859024"/>
                <a:gd name="connsiteY9" fmla="*/ 2040447 h 3823730"/>
                <a:gd name="connsiteX10" fmla="*/ 531902 w 3859024"/>
                <a:gd name="connsiteY10" fmla="*/ 2221891 h 3823730"/>
                <a:gd name="connsiteX11" fmla="*/ 691569 w 3859024"/>
                <a:gd name="connsiteY11" fmla="*/ 2404710 h 3823730"/>
                <a:gd name="connsiteX12" fmla="*/ 770966 w 3859024"/>
                <a:gd name="connsiteY12" fmla="*/ 2500153 h 3823730"/>
                <a:gd name="connsiteX13" fmla="*/ 809112 w 3859024"/>
                <a:gd name="connsiteY13" fmla="*/ 2547004 h 3823730"/>
                <a:gd name="connsiteX14" fmla="*/ 846480 w 3859024"/>
                <a:gd name="connsiteY14" fmla="*/ 2591838 h 3823730"/>
                <a:gd name="connsiteX15" fmla="*/ 1167563 w 3859024"/>
                <a:gd name="connsiteY15" fmla="*/ 2923186 h 3823730"/>
                <a:gd name="connsiteX16" fmla="*/ 1338296 w 3859024"/>
                <a:gd name="connsiteY16" fmla="*/ 3072266 h 3823730"/>
                <a:gd name="connsiteX17" fmla="*/ 1517085 w 3859024"/>
                <a:gd name="connsiteY17" fmla="*/ 3209700 h 3823730"/>
                <a:gd name="connsiteX18" fmla="*/ 1916496 w 3859024"/>
                <a:gd name="connsiteY18" fmla="*/ 3427085 h 3823730"/>
                <a:gd name="connsiteX19" fmla="*/ 2139934 w 3859024"/>
                <a:gd name="connsiteY19" fmla="*/ 3488513 h 3823730"/>
                <a:gd name="connsiteX20" fmla="*/ 2197200 w 3859024"/>
                <a:gd name="connsiteY20" fmla="*/ 3499332 h 3823730"/>
                <a:gd name="connsiteX21" fmla="*/ 2254952 w 3859024"/>
                <a:gd name="connsiteY21" fmla="*/ 3508409 h 3823730"/>
                <a:gd name="connsiteX22" fmla="*/ 2371524 w 3859024"/>
                <a:gd name="connsiteY22" fmla="*/ 3521428 h 3823730"/>
                <a:gd name="connsiteX23" fmla="*/ 2430150 w 3859024"/>
                <a:gd name="connsiteY23" fmla="*/ 3525646 h 3823730"/>
                <a:gd name="connsiteX24" fmla="*/ 2488970 w 3859024"/>
                <a:gd name="connsiteY24" fmla="*/ 3528580 h 3823730"/>
                <a:gd name="connsiteX25" fmla="*/ 2547984 w 3859024"/>
                <a:gd name="connsiteY25" fmla="*/ 3529863 h 3823730"/>
                <a:gd name="connsiteX26" fmla="*/ 2607095 w 3859024"/>
                <a:gd name="connsiteY26" fmla="*/ 3529589 h 3823730"/>
                <a:gd name="connsiteX27" fmla="*/ 2636698 w 3859024"/>
                <a:gd name="connsiteY27" fmla="*/ 3529313 h 3823730"/>
                <a:gd name="connsiteX28" fmla="*/ 2665235 w 3859024"/>
                <a:gd name="connsiteY28" fmla="*/ 3528121 h 3823730"/>
                <a:gd name="connsiteX29" fmla="*/ 2693674 w 3859024"/>
                <a:gd name="connsiteY29" fmla="*/ 3526746 h 3823730"/>
                <a:gd name="connsiteX30" fmla="*/ 2722016 w 3859024"/>
                <a:gd name="connsiteY30" fmla="*/ 3524546 h 3823730"/>
                <a:gd name="connsiteX31" fmla="*/ 2834415 w 3859024"/>
                <a:gd name="connsiteY31" fmla="*/ 3511435 h 3823730"/>
                <a:gd name="connsiteX32" fmla="*/ 3262556 w 3859024"/>
                <a:gd name="connsiteY32" fmla="*/ 3378675 h 3823730"/>
                <a:gd name="connsiteX33" fmla="*/ 3658086 w 3859024"/>
                <a:gd name="connsiteY33" fmla="*/ 3145979 h 3823730"/>
                <a:gd name="connsiteX34" fmla="*/ 3753983 w 3859024"/>
                <a:gd name="connsiteY34" fmla="*/ 3077583 h 3823730"/>
                <a:gd name="connsiteX35" fmla="*/ 3849881 w 3859024"/>
                <a:gd name="connsiteY35" fmla="*/ 3006894 h 3823730"/>
                <a:gd name="connsiteX36" fmla="*/ 3859024 w 3859024"/>
                <a:gd name="connsiteY36" fmla="*/ 2999988 h 3823730"/>
                <a:gd name="connsiteX37" fmla="*/ 3859024 w 3859024"/>
                <a:gd name="connsiteY37" fmla="*/ 3461786 h 3823730"/>
                <a:gd name="connsiteX38" fmla="*/ 3652845 w 3859024"/>
                <a:gd name="connsiteY38" fmla="*/ 3578823 h 3823730"/>
                <a:gd name="connsiteX39" fmla="*/ 3408248 w 3859024"/>
                <a:gd name="connsiteY39" fmla="*/ 3688569 h 3823730"/>
                <a:gd name="connsiteX40" fmla="*/ 2875958 w 3859024"/>
                <a:gd name="connsiteY40" fmla="*/ 3814819 h 3823730"/>
                <a:gd name="connsiteX41" fmla="*/ 2738905 w 3859024"/>
                <a:gd name="connsiteY41" fmla="*/ 3822979 h 3823730"/>
                <a:gd name="connsiteX42" fmla="*/ 2704642 w 3859024"/>
                <a:gd name="connsiteY42" fmla="*/ 3823712 h 3823730"/>
                <a:gd name="connsiteX43" fmla="*/ 2670476 w 3859024"/>
                <a:gd name="connsiteY43" fmla="*/ 3823529 h 3823730"/>
                <a:gd name="connsiteX44" fmla="*/ 2636408 w 3859024"/>
                <a:gd name="connsiteY44" fmla="*/ 3823162 h 3823730"/>
                <a:gd name="connsiteX45" fmla="*/ 2603310 w 3859024"/>
                <a:gd name="connsiteY45" fmla="*/ 3821971 h 3823730"/>
                <a:gd name="connsiteX46" fmla="*/ 2338911 w 3859024"/>
                <a:gd name="connsiteY46" fmla="*/ 3802074 h 3823730"/>
                <a:gd name="connsiteX47" fmla="*/ 2076164 w 3859024"/>
                <a:gd name="connsiteY47" fmla="*/ 3758250 h 3823730"/>
                <a:gd name="connsiteX48" fmla="*/ 1818075 w 3859024"/>
                <a:gd name="connsiteY48" fmla="*/ 3689578 h 3823730"/>
                <a:gd name="connsiteX49" fmla="*/ 1324027 w 3859024"/>
                <a:gd name="connsiteY49" fmla="*/ 3483104 h 3823730"/>
                <a:gd name="connsiteX50" fmla="*/ 907727 w 3859024"/>
                <a:gd name="connsiteY50" fmla="*/ 3161658 h 3823730"/>
                <a:gd name="connsiteX51" fmla="*/ 738935 w 3859024"/>
                <a:gd name="connsiteY51" fmla="*/ 2968204 h 3823730"/>
                <a:gd name="connsiteX52" fmla="*/ 591498 w 3859024"/>
                <a:gd name="connsiteY52" fmla="*/ 2763380 h 3823730"/>
                <a:gd name="connsiteX53" fmla="*/ 557041 w 3859024"/>
                <a:gd name="connsiteY53" fmla="*/ 2711212 h 3823730"/>
                <a:gd name="connsiteX54" fmla="*/ 524137 w 3859024"/>
                <a:gd name="connsiteY54" fmla="*/ 2660602 h 3823730"/>
                <a:gd name="connsiteX55" fmla="*/ 459202 w 3859024"/>
                <a:gd name="connsiteY55" fmla="*/ 2562498 h 3823730"/>
                <a:gd name="connsiteX56" fmla="*/ 324673 w 3859024"/>
                <a:gd name="connsiteY56" fmla="*/ 2362077 h 3823730"/>
                <a:gd name="connsiteX57" fmla="*/ 193348 w 3859024"/>
                <a:gd name="connsiteY57" fmla="*/ 2150193 h 3823730"/>
                <a:gd name="connsiteX58" fmla="*/ 134141 w 3859024"/>
                <a:gd name="connsiteY58" fmla="*/ 2037880 h 3823730"/>
                <a:gd name="connsiteX59" fmla="*/ 83862 w 3859024"/>
                <a:gd name="connsiteY59" fmla="*/ 1920339 h 3823730"/>
                <a:gd name="connsiteX60" fmla="*/ 45329 w 3859024"/>
                <a:gd name="connsiteY60" fmla="*/ 1798399 h 3823730"/>
                <a:gd name="connsiteX61" fmla="*/ 30963 w 3859024"/>
                <a:gd name="connsiteY61" fmla="*/ 1736238 h 3823730"/>
                <a:gd name="connsiteX62" fmla="*/ 24655 w 3859024"/>
                <a:gd name="connsiteY62" fmla="*/ 1705064 h 3823730"/>
                <a:gd name="connsiteX63" fmla="*/ 19413 w 3859024"/>
                <a:gd name="connsiteY63" fmla="*/ 1673800 h 3823730"/>
                <a:gd name="connsiteX64" fmla="*/ 0 w 3859024"/>
                <a:gd name="connsiteY64" fmla="*/ 1423317 h 3823730"/>
                <a:gd name="connsiteX65" fmla="*/ 53870 w 3859024"/>
                <a:gd name="connsiteY65" fmla="*/ 935280 h 3823730"/>
                <a:gd name="connsiteX66" fmla="*/ 215770 w 3859024"/>
                <a:gd name="connsiteY66" fmla="*/ 467689 h 3823730"/>
                <a:gd name="connsiteX67" fmla="*/ 480592 w 3859024"/>
                <a:gd name="connsiteY67" fmla="*/ 43968 h 38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859024" h="3823730">
                  <a:moveTo>
                    <a:pt x="517815" y="0"/>
                  </a:moveTo>
                  <a:lnTo>
                    <a:pt x="810951" y="0"/>
                  </a:lnTo>
                  <a:lnTo>
                    <a:pt x="657209" y="169897"/>
                  </a:lnTo>
                  <a:cubicBezTo>
                    <a:pt x="558303" y="289087"/>
                    <a:pt x="471043" y="416896"/>
                    <a:pt x="398052" y="551580"/>
                  </a:cubicBezTo>
                  <a:cubicBezTo>
                    <a:pt x="325062" y="686173"/>
                    <a:pt x="264301" y="827092"/>
                    <a:pt x="222175" y="973513"/>
                  </a:cubicBezTo>
                  <a:cubicBezTo>
                    <a:pt x="179954" y="1119567"/>
                    <a:pt x="158114" y="1271396"/>
                    <a:pt x="158212" y="1423317"/>
                  </a:cubicBezTo>
                  <a:cubicBezTo>
                    <a:pt x="159085" y="1497949"/>
                    <a:pt x="166850" y="1572030"/>
                    <a:pt x="185195" y="1643544"/>
                  </a:cubicBezTo>
                  <a:cubicBezTo>
                    <a:pt x="203249" y="1715150"/>
                    <a:pt x="231300" y="1783638"/>
                    <a:pt x="264883" y="1849559"/>
                  </a:cubicBezTo>
                  <a:cubicBezTo>
                    <a:pt x="281869" y="1882474"/>
                    <a:pt x="300700" y="1914747"/>
                    <a:pt x="320500" y="1946562"/>
                  </a:cubicBezTo>
                  <a:cubicBezTo>
                    <a:pt x="340592" y="1978284"/>
                    <a:pt x="362043" y="2009549"/>
                    <a:pt x="384367" y="2040447"/>
                  </a:cubicBezTo>
                  <a:cubicBezTo>
                    <a:pt x="429598" y="2102059"/>
                    <a:pt x="479876" y="2161837"/>
                    <a:pt x="531902" y="2221891"/>
                  </a:cubicBezTo>
                  <a:cubicBezTo>
                    <a:pt x="583927" y="2282036"/>
                    <a:pt x="638282" y="2342181"/>
                    <a:pt x="691569" y="2404710"/>
                  </a:cubicBezTo>
                  <a:cubicBezTo>
                    <a:pt x="718261" y="2435882"/>
                    <a:pt x="744662" y="2467788"/>
                    <a:pt x="770966" y="2500153"/>
                  </a:cubicBezTo>
                  <a:lnTo>
                    <a:pt x="809112" y="2547004"/>
                  </a:lnTo>
                  <a:cubicBezTo>
                    <a:pt x="821632" y="2561949"/>
                    <a:pt x="833571" y="2577261"/>
                    <a:pt x="846480" y="2591838"/>
                  </a:cubicBezTo>
                  <a:cubicBezTo>
                    <a:pt x="947232" y="2710478"/>
                    <a:pt x="1056523" y="2819674"/>
                    <a:pt x="1167563" y="2923186"/>
                  </a:cubicBezTo>
                  <a:cubicBezTo>
                    <a:pt x="1223374" y="2974713"/>
                    <a:pt x="1280155" y="3024498"/>
                    <a:pt x="1338296" y="3072266"/>
                  </a:cubicBezTo>
                  <a:cubicBezTo>
                    <a:pt x="1396436" y="3120033"/>
                    <a:pt x="1455644" y="3166242"/>
                    <a:pt x="1517085" y="3209700"/>
                  </a:cubicBezTo>
                  <a:cubicBezTo>
                    <a:pt x="1639480" y="3296801"/>
                    <a:pt x="1771485" y="3374641"/>
                    <a:pt x="1916496" y="3427085"/>
                  </a:cubicBezTo>
                  <a:cubicBezTo>
                    <a:pt x="1988808" y="3453307"/>
                    <a:pt x="2063740" y="3473385"/>
                    <a:pt x="2139934" y="3488513"/>
                  </a:cubicBezTo>
                  <a:cubicBezTo>
                    <a:pt x="2159055" y="3492089"/>
                    <a:pt x="2177982" y="3496216"/>
                    <a:pt x="2197200" y="3499332"/>
                  </a:cubicBezTo>
                  <a:lnTo>
                    <a:pt x="2254952" y="3508409"/>
                  </a:lnTo>
                  <a:cubicBezTo>
                    <a:pt x="2293680" y="3513268"/>
                    <a:pt x="2332409" y="3518403"/>
                    <a:pt x="2371524" y="3521428"/>
                  </a:cubicBezTo>
                  <a:cubicBezTo>
                    <a:pt x="2391034" y="3523170"/>
                    <a:pt x="2410544" y="3524821"/>
                    <a:pt x="2430150" y="3525646"/>
                  </a:cubicBezTo>
                  <a:cubicBezTo>
                    <a:pt x="2449757" y="3526562"/>
                    <a:pt x="2469266" y="3528029"/>
                    <a:pt x="2488970" y="3528580"/>
                  </a:cubicBezTo>
                  <a:lnTo>
                    <a:pt x="2547984" y="3529863"/>
                  </a:lnTo>
                  <a:cubicBezTo>
                    <a:pt x="2567590" y="3530321"/>
                    <a:pt x="2587391" y="3529680"/>
                    <a:pt x="2607095" y="3529589"/>
                  </a:cubicBezTo>
                  <a:lnTo>
                    <a:pt x="2636698" y="3529313"/>
                  </a:lnTo>
                  <a:cubicBezTo>
                    <a:pt x="2646308" y="3529038"/>
                    <a:pt x="2655723" y="3528489"/>
                    <a:pt x="2665235" y="3528121"/>
                  </a:cubicBezTo>
                  <a:cubicBezTo>
                    <a:pt x="2674747" y="3527663"/>
                    <a:pt x="2684260" y="3527388"/>
                    <a:pt x="2693674" y="3526746"/>
                  </a:cubicBezTo>
                  <a:lnTo>
                    <a:pt x="2722016" y="3524546"/>
                  </a:lnTo>
                  <a:cubicBezTo>
                    <a:pt x="2759774" y="3521703"/>
                    <a:pt x="2797240" y="3516936"/>
                    <a:pt x="2834415" y="3511435"/>
                  </a:cubicBezTo>
                  <a:cubicBezTo>
                    <a:pt x="2983212" y="3488147"/>
                    <a:pt x="3126281" y="3442580"/>
                    <a:pt x="3262556" y="3378675"/>
                  </a:cubicBezTo>
                  <a:cubicBezTo>
                    <a:pt x="3399318" y="3315505"/>
                    <a:pt x="3529478" y="3234639"/>
                    <a:pt x="3658086" y="3145979"/>
                  </a:cubicBezTo>
                  <a:cubicBezTo>
                    <a:pt x="3690214" y="3123884"/>
                    <a:pt x="3722147" y="3100779"/>
                    <a:pt x="3753983" y="3077583"/>
                  </a:cubicBezTo>
                  <a:cubicBezTo>
                    <a:pt x="3786014" y="3054387"/>
                    <a:pt x="3817948" y="3030824"/>
                    <a:pt x="3849881" y="3006894"/>
                  </a:cubicBezTo>
                  <a:lnTo>
                    <a:pt x="3859024" y="2999988"/>
                  </a:lnTo>
                  <a:lnTo>
                    <a:pt x="3859024" y="3461786"/>
                  </a:lnTo>
                  <a:lnTo>
                    <a:pt x="3652845" y="3578823"/>
                  </a:lnTo>
                  <a:cubicBezTo>
                    <a:pt x="3574224" y="3619073"/>
                    <a:pt x="3492886" y="3656479"/>
                    <a:pt x="3408248" y="3688569"/>
                  </a:cubicBezTo>
                  <a:cubicBezTo>
                    <a:pt x="3239748" y="3753666"/>
                    <a:pt x="3058726" y="3797582"/>
                    <a:pt x="2875958" y="3814819"/>
                  </a:cubicBezTo>
                  <a:cubicBezTo>
                    <a:pt x="2830241" y="3818945"/>
                    <a:pt x="2784525" y="3822062"/>
                    <a:pt x="2738905" y="3822979"/>
                  </a:cubicBezTo>
                  <a:lnTo>
                    <a:pt x="2704642" y="3823712"/>
                  </a:lnTo>
                  <a:cubicBezTo>
                    <a:pt x="2693286" y="3823804"/>
                    <a:pt x="2681833" y="3823529"/>
                    <a:pt x="2670476" y="3823529"/>
                  </a:cubicBezTo>
                  <a:lnTo>
                    <a:pt x="2636408" y="3823162"/>
                  </a:lnTo>
                  <a:lnTo>
                    <a:pt x="2603310" y="3821971"/>
                  </a:lnTo>
                  <a:cubicBezTo>
                    <a:pt x="2515176" y="3819311"/>
                    <a:pt x="2426850" y="3812711"/>
                    <a:pt x="2338911" y="3802074"/>
                  </a:cubicBezTo>
                  <a:cubicBezTo>
                    <a:pt x="2250876" y="3791990"/>
                    <a:pt x="2163034" y="3777503"/>
                    <a:pt x="2076164" y="3758250"/>
                  </a:cubicBezTo>
                  <a:cubicBezTo>
                    <a:pt x="1989390" y="3738813"/>
                    <a:pt x="1903295" y="3715799"/>
                    <a:pt x="1818075" y="3689578"/>
                  </a:cubicBezTo>
                  <a:cubicBezTo>
                    <a:pt x="1647925" y="3636676"/>
                    <a:pt x="1479715" y="3570846"/>
                    <a:pt x="1324027" y="3483104"/>
                  </a:cubicBezTo>
                  <a:cubicBezTo>
                    <a:pt x="1168242" y="3395545"/>
                    <a:pt x="1029152" y="3284515"/>
                    <a:pt x="907727" y="3161658"/>
                  </a:cubicBezTo>
                  <a:cubicBezTo>
                    <a:pt x="846675" y="3100321"/>
                    <a:pt x="791155" y="3035041"/>
                    <a:pt x="738935" y="2968204"/>
                  </a:cubicBezTo>
                  <a:cubicBezTo>
                    <a:pt x="687008" y="2901090"/>
                    <a:pt x="637602" y="2832969"/>
                    <a:pt x="591498" y="2763380"/>
                  </a:cubicBezTo>
                  <a:cubicBezTo>
                    <a:pt x="579656" y="2746143"/>
                    <a:pt x="568494" y="2728631"/>
                    <a:pt x="557041" y="2711212"/>
                  </a:cubicBezTo>
                  <a:lnTo>
                    <a:pt x="524137" y="2660602"/>
                  </a:lnTo>
                  <a:cubicBezTo>
                    <a:pt x="503074" y="2627871"/>
                    <a:pt x="481236" y="2595414"/>
                    <a:pt x="459202" y="2562498"/>
                  </a:cubicBezTo>
                  <a:lnTo>
                    <a:pt x="324673" y="2362077"/>
                  </a:lnTo>
                  <a:cubicBezTo>
                    <a:pt x="279540" y="2293772"/>
                    <a:pt x="234988" y="2223449"/>
                    <a:pt x="193348" y="2150193"/>
                  </a:cubicBezTo>
                  <a:cubicBezTo>
                    <a:pt x="172576" y="2113519"/>
                    <a:pt x="152485" y="2076203"/>
                    <a:pt x="134141" y="2037880"/>
                  </a:cubicBezTo>
                  <a:cubicBezTo>
                    <a:pt x="115893" y="1999464"/>
                    <a:pt x="98907" y="1960315"/>
                    <a:pt x="83862" y="1920339"/>
                  </a:cubicBezTo>
                  <a:cubicBezTo>
                    <a:pt x="69108" y="1880274"/>
                    <a:pt x="56005" y="1839657"/>
                    <a:pt x="45329" y="1798399"/>
                  </a:cubicBezTo>
                  <a:cubicBezTo>
                    <a:pt x="40281" y="1777771"/>
                    <a:pt x="35137" y="1757049"/>
                    <a:pt x="30963" y="1736238"/>
                  </a:cubicBezTo>
                  <a:lnTo>
                    <a:pt x="24655" y="1705064"/>
                  </a:lnTo>
                  <a:lnTo>
                    <a:pt x="19413" y="1673800"/>
                  </a:lnTo>
                  <a:cubicBezTo>
                    <a:pt x="5727" y="1590367"/>
                    <a:pt x="0" y="1506476"/>
                    <a:pt x="0" y="1423317"/>
                  </a:cubicBezTo>
                  <a:cubicBezTo>
                    <a:pt x="388" y="1259661"/>
                    <a:pt x="18539" y="1096004"/>
                    <a:pt x="53870" y="935280"/>
                  </a:cubicBezTo>
                  <a:cubicBezTo>
                    <a:pt x="89104" y="774649"/>
                    <a:pt x="143070" y="617135"/>
                    <a:pt x="215770" y="467689"/>
                  </a:cubicBezTo>
                  <a:cubicBezTo>
                    <a:pt x="288809" y="318243"/>
                    <a:pt x="378252" y="176659"/>
                    <a:pt x="480592" y="439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05C417-F843-7F22-488E-F0919D03F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8916" y="0"/>
              <a:ext cx="3860037" cy="3776788"/>
            </a:xfrm>
            <a:custGeom>
              <a:avLst/>
              <a:gdLst>
                <a:gd name="connsiteX0" fmla="*/ 558050 w 3860037"/>
                <a:gd name="connsiteY0" fmla="*/ 0 h 3776788"/>
                <a:gd name="connsiteX1" fmla="*/ 1224060 w 3860037"/>
                <a:gd name="connsiteY1" fmla="*/ 0 h 3776788"/>
                <a:gd name="connsiteX2" fmla="*/ 1103279 w 3860037"/>
                <a:gd name="connsiteY2" fmla="*/ 106801 h 3776788"/>
                <a:gd name="connsiteX3" fmla="*/ 697005 w 3860037"/>
                <a:gd name="connsiteY3" fmla="*/ 633564 h 3776788"/>
                <a:gd name="connsiteX4" fmla="*/ 485409 w 3860037"/>
                <a:gd name="connsiteY4" fmla="*/ 1429020 h 3776788"/>
                <a:gd name="connsiteX5" fmla="*/ 835609 w 3860037"/>
                <a:gd name="connsiteY5" fmla="*/ 2167631 h 3776788"/>
                <a:gd name="connsiteX6" fmla="*/ 1012069 w 3860037"/>
                <a:gd name="connsiteY6" fmla="*/ 2402068 h 3776788"/>
                <a:gd name="connsiteX7" fmla="*/ 2667856 w 3860037"/>
                <a:gd name="connsiteY7" fmla="*/ 3318457 h 3776788"/>
                <a:gd name="connsiteX8" fmla="*/ 3757171 w 3860037"/>
                <a:gd name="connsiteY8" fmla="*/ 2876678 h 3776788"/>
                <a:gd name="connsiteX9" fmla="*/ 3860037 w 3860037"/>
                <a:gd name="connsiteY9" fmla="*/ 2801824 h 3776788"/>
                <a:gd name="connsiteX10" fmla="*/ 3860037 w 3860037"/>
                <a:gd name="connsiteY10" fmla="*/ 3372874 h 3776788"/>
                <a:gd name="connsiteX11" fmla="*/ 3694757 w 3860037"/>
                <a:gd name="connsiteY11" fmla="*/ 3476377 h 3776788"/>
                <a:gd name="connsiteX12" fmla="*/ 2667759 w 3860037"/>
                <a:gd name="connsiteY12" fmla="*/ 3776788 h 3776788"/>
                <a:gd name="connsiteX13" fmla="*/ 610425 w 3860037"/>
                <a:gd name="connsiteY13" fmla="*/ 2659336 h 3776788"/>
                <a:gd name="connsiteX14" fmla="*/ 0 w 3860037"/>
                <a:gd name="connsiteY14" fmla="*/ 1428928 h 3776788"/>
                <a:gd name="connsiteX15" fmla="*/ 405569 w 3860037"/>
                <a:gd name="connsiteY15" fmla="*/ 197288 h 37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0037" h="3776788">
                  <a:moveTo>
                    <a:pt x="558050" y="0"/>
                  </a:moveTo>
                  <a:lnTo>
                    <a:pt x="1224060" y="0"/>
                  </a:lnTo>
                  <a:lnTo>
                    <a:pt x="1103279" y="106801"/>
                  </a:lnTo>
                  <a:cubicBezTo>
                    <a:pt x="936215" y="268568"/>
                    <a:pt x="800012" y="445084"/>
                    <a:pt x="697005" y="633564"/>
                  </a:cubicBezTo>
                  <a:cubicBezTo>
                    <a:pt x="556653" y="890464"/>
                    <a:pt x="485409" y="1158092"/>
                    <a:pt x="485409" y="1429020"/>
                  </a:cubicBezTo>
                  <a:cubicBezTo>
                    <a:pt x="485409" y="1701873"/>
                    <a:pt x="599069" y="1861221"/>
                    <a:pt x="835609" y="2167631"/>
                  </a:cubicBezTo>
                  <a:cubicBezTo>
                    <a:pt x="892682" y="2241529"/>
                    <a:pt x="951696" y="2317994"/>
                    <a:pt x="1012069" y="2402068"/>
                  </a:cubicBezTo>
                  <a:cubicBezTo>
                    <a:pt x="1473407" y="3044412"/>
                    <a:pt x="1968619" y="3318457"/>
                    <a:pt x="2667856" y="3318457"/>
                  </a:cubicBezTo>
                  <a:cubicBezTo>
                    <a:pt x="3069403" y="3318457"/>
                    <a:pt x="3377389" y="3147529"/>
                    <a:pt x="3757171" y="2876678"/>
                  </a:cubicBezTo>
                  <a:lnTo>
                    <a:pt x="3860037" y="2801824"/>
                  </a:lnTo>
                  <a:lnTo>
                    <a:pt x="3860037" y="3372874"/>
                  </a:lnTo>
                  <a:lnTo>
                    <a:pt x="3694757" y="3476377"/>
                  </a:lnTo>
                  <a:cubicBezTo>
                    <a:pt x="3392861" y="3653193"/>
                    <a:pt x="3067353" y="3776788"/>
                    <a:pt x="2667759" y="3776788"/>
                  </a:cubicBezTo>
                  <a:cubicBezTo>
                    <a:pt x="1719653" y="3776788"/>
                    <a:pt x="1104085" y="3346695"/>
                    <a:pt x="610425" y="2659336"/>
                  </a:cubicBezTo>
                  <a:cubicBezTo>
                    <a:pt x="314191" y="2246938"/>
                    <a:pt x="0" y="1964091"/>
                    <a:pt x="0" y="1428928"/>
                  </a:cubicBezTo>
                  <a:cubicBezTo>
                    <a:pt x="0" y="982968"/>
                    <a:pt x="151158" y="563404"/>
                    <a:pt x="405569" y="1972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D2D20A0-E229-4FE2-FF27-01A3BD33F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8916" y="0"/>
              <a:ext cx="3860037" cy="3776788"/>
            </a:xfrm>
            <a:custGeom>
              <a:avLst/>
              <a:gdLst>
                <a:gd name="connsiteX0" fmla="*/ 558050 w 3860037"/>
                <a:gd name="connsiteY0" fmla="*/ 0 h 3776788"/>
                <a:gd name="connsiteX1" fmla="*/ 1370196 w 3860037"/>
                <a:gd name="connsiteY1" fmla="*/ 0 h 3776788"/>
                <a:gd name="connsiteX2" fmla="*/ 1343634 w 3860037"/>
                <a:gd name="connsiteY2" fmla="*/ 19644 h 3776788"/>
                <a:gd name="connsiteX3" fmla="*/ 783196 w 3860037"/>
                <a:gd name="connsiteY3" fmla="*/ 675555 h 3776788"/>
                <a:gd name="connsiteX4" fmla="*/ 582374 w 3860037"/>
                <a:gd name="connsiteY4" fmla="*/ 1429020 h 3776788"/>
                <a:gd name="connsiteX5" fmla="*/ 913939 w 3860037"/>
                <a:gd name="connsiteY5" fmla="*/ 2113629 h 3776788"/>
                <a:gd name="connsiteX6" fmla="*/ 1092340 w 3860037"/>
                <a:gd name="connsiteY6" fmla="*/ 2350634 h 3776788"/>
                <a:gd name="connsiteX7" fmla="*/ 1772941 w 3860037"/>
                <a:gd name="connsiteY7" fmla="*/ 3006913 h 3776788"/>
                <a:gd name="connsiteX8" fmla="*/ 2667759 w 3860037"/>
                <a:gd name="connsiteY8" fmla="*/ 3226772 h 3776788"/>
                <a:gd name="connsiteX9" fmla="*/ 3243339 w 3860037"/>
                <a:gd name="connsiteY9" fmla="*/ 3086769 h 3776788"/>
                <a:gd name="connsiteX10" fmla="*/ 3702873 w 3860037"/>
                <a:gd name="connsiteY10" fmla="*/ 2800709 h 3776788"/>
                <a:gd name="connsiteX11" fmla="*/ 3860037 w 3860037"/>
                <a:gd name="connsiteY11" fmla="*/ 2686097 h 3776788"/>
                <a:gd name="connsiteX12" fmla="*/ 3860037 w 3860037"/>
                <a:gd name="connsiteY12" fmla="*/ 3372874 h 3776788"/>
                <a:gd name="connsiteX13" fmla="*/ 3694757 w 3860037"/>
                <a:gd name="connsiteY13" fmla="*/ 3476377 h 3776788"/>
                <a:gd name="connsiteX14" fmla="*/ 2667759 w 3860037"/>
                <a:gd name="connsiteY14" fmla="*/ 3776788 h 3776788"/>
                <a:gd name="connsiteX15" fmla="*/ 610425 w 3860037"/>
                <a:gd name="connsiteY15" fmla="*/ 2659336 h 3776788"/>
                <a:gd name="connsiteX16" fmla="*/ 0 w 3860037"/>
                <a:gd name="connsiteY16" fmla="*/ 1428928 h 3776788"/>
                <a:gd name="connsiteX17" fmla="*/ 405569 w 3860037"/>
                <a:gd name="connsiteY17" fmla="*/ 197288 h 37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60037" h="3776788">
                  <a:moveTo>
                    <a:pt x="558050" y="0"/>
                  </a:moveTo>
                  <a:lnTo>
                    <a:pt x="1370196" y="0"/>
                  </a:lnTo>
                  <a:lnTo>
                    <a:pt x="1343634" y="19644"/>
                  </a:lnTo>
                  <a:cubicBezTo>
                    <a:pt x="1106705" y="211357"/>
                    <a:pt x="912969" y="438184"/>
                    <a:pt x="783196" y="675555"/>
                  </a:cubicBezTo>
                  <a:cubicBezTo>
                    <a:pt x="649929" y="919345"/>
                    <a:pt x="582374" y="1172853"/>
                    <a:pt x="582374" y="1429020"/>
                  </a:cubicBezTo>
                  <a:cubicBezTo>
                    <a:pt x="582374" y="1673817"/>
                    <a:pt x="683999" y="1815838"/>
                    <a:pt x="913939" y="2113629"/>
                  </a:cubicBezTo>
                  <a:cubicBezTo>
                    <a:pt x="971497" y="2188169"/>
                    <a:pt x="1030996" y="2265275"/>
                    <a:pt x="1092340" y="2350634"/>
                  </a:cubicBezTo>
                  <a:cubicBezTo>
                    <a:pt x="1309274" y="2652643"/>
                    <a:pt x="1531839" y="2867368"/>
                    <a:pt x="1772941" y="3006913"/>
                  </a:cubicBezTo>
                  <a:cubicBezTo>
                    <a:pt x="2028506" y="3154891"/>
                    <a:pt x="2321246" y="3226772"/>
                    <a:pt x="2667759" y="3226772"/>
                  </a:cubicBezTo>
                  <a:cubicBezTo>
                    <a:pt x="2864407" y="3226772"/>
                    <a:pt x="3047273" y="3182305"/>
                    <a:pt x="3243339" y="3086769"/>
                  </a:cubicBezTo>
                  <a:cubicBezTo>
                    <a:pt x="3394318" y="3013193"/>
                    <a:pt x="3544153" y="2914345"/>
                    <a:pt x="3702873" y="2800709"/>
                  </a:cubicBezTo>
                  <a:lnTo>
                    <a:pt x="3860037" y="2686097"/>
                  </a:lnTo>
                  <a:lnTo>
                    <a:pt x="3860037" y="3372874"/>
                  </a:lnTo>
                  <a:lnTo>
                    <a:pt x="3694757" y="3476377"/>
                  </a:lnTo>
                  <a:cubicBezTo>
                    <a:pt x="3392861" y="3653193"/>
                    <a:pt x="3067353" y="3776788"/>
                    <a:pt x="2667759" y="3776788"/>
                  </a:cubicBezTo>
                  <a:cubicBezTo>
                    <a:pt x="1719653" y="3776788"/>
                    <a:pt x="1104085" y="3346695"/>
                    <a:pt x="610425" y="2659336"/>
                  </a:cubicBezTo>
                  <a:cubicBezTo>
                    <a:pt x="314191" y="2246938"/>
                    <a:pt x="0" y="1964091"/>
                    <a:pt x="0" y="1428928"/>
                  </a:cubicBezTo>
                  <a:cubicBezTo>
                    <a:pt x="0" y="982968"/>
                    <a:pt x="151158" y="563404"/>
                    <a:pt x="405569" y="1972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F9E4A-C3D1-D949-1158-9DB7BD56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95B44-E98B-2452-CA9B-0BD88FE775C8}"/>
              </a:ext>
            </a:extLst>
          </p:cNvPr>
          <p:cNvSpPr txBox="1"/>
          <p:nvPr/>
        </p:nvSpPr>
        <p:spPr>
          <a:xfrm>
            <a:off x="8153400" y="985672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The Role of the Organisation</a:t>
            </a:r>
            <a:endParaRPr lang="en-US" sz="3600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8605D5-13AF-9E75-D120-A9FB22B6637A}"/>
              </a:ext>
            </a:extLst>
          </p:cNvPr>
          <p:cNvGraphicFramePr/>
          <p:nvPr/>
        </p:nvGraphicFramePr>
        <p:xfrm>
          <a:off x="-1121229" y="292893"/>
          <a:ext cx="11103429" cy="624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71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EC464-6BCD-1BF0-5EFF-EDB2BFD97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B3AB60D-0D6A-35A6-B385-4D001CC7F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55B80-3159-DCB8-3DBA-90D59D023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42F162-446D-48EB-CA1F-F53A797B5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1C8DC07-0154-812B-CF25-905CADD4E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390F62-A396-6250-5F5E-62CC873DA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13AFAB-8468-D8BB-9101-5BB656C3A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E9149-C6C3-CAFA-EF2C-FE1DC6A5F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40AF2-AABD-B5F5-C55C-567EE00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46629-40C0-2C3F-4A5D-8DE6799F8D22}"/>
              </a:ext>
            </a:extLst>
          </p:cNvPr>
          <p:cNvSpPr txBox="1"/>
          <p:nvPr/>
        </p:nvSpPr>
        <p:spPr>
          <a:xfrm>
            <a:off x="738022" y="467559"/>
            <a:ext cx="4099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Summary &amp; Key Takeaways</a:t>
            </a:r>
            <a:endParaRPr lang="en-US" sz="4400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3DBDF16-B805-ADFC-3C48-29E2CD536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598" y="2422946"/>
            <a:ext cx="98224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SEND in adult learning is diverse and often hidden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Inclusion benefits all learners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Barriers can be reduced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Early identification is ongoing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Reasonable adjustments are essential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Inclusion is everyone’s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63755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D68A677-E97D-5F7E-5D8C-DE6736066E98}"/>
              </a:ext>
            </a:extLst>
          </p:cNvPr>
          <p:cNvSpPr txBox="1"/>
          <p:nvPr/>
        </p:nvSpPr>
        <p:spPr>
          <a:xfrm>
            <a:off x="3502731" y="1542402"/>
            <a:ext cx="5186842" cy="23879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0" i="0" u="none" strike="noStrike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Thank You</a:t>
            </a:r>
            <a:endParaRPr lang="en-US" sz="52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1A465-9F02-4972-3DC2-A179EE4A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496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52271B-DD2A-C61B-92F9-A551ED19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F987C1-4A7A-23C6-5564-654EA357DE54}"/>
              </a:ext>
            </a:extLst>
          </p:cNvPr>
          <p:cNvSpPr txBox="1"/>
          <p:nvPr/>
        </p:nvSpPr>
        <p:spPr>
          <a:xfrm>
            <a:off x="841248" y="251312"/>
            <a:ext cx="10506456" cy="101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Aims of session: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5214-A02C-34B1-04EE-A3BF29F7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902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6" name="TextBox 14">
            <a:extLst>
              <a:ext uri="{FF2B5EF4-FFF2-40B4-BE49-F238E27FC236}">
                <a16:creationId xmlns:a16="http://schemas.microsoft.com/office/drawing/2014/main" id="{26585096-01AD-D83A-04B1-B30E24918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749629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61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55352-F12B-24DF-F2A9-FC361AF6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31" name="Content Placeholder 6">
            <a:extLst>
              <a:ext uri="{FF2B5EF4-FFF2-40B4-BE49-F238E27FC236}">
                <a16:creationId xmlns:a16="http://schemas.microsoft.com/office/drawing/2014/main" id="{42DD7611-00DC-B73F-166E-886EA6C0C8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968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AA39048-3DE4-DECD-3106-209524ED1917}"/>
              </a:ext>
            </a:extLst>
          </p:cNvPr>
          <p:cNvSpPr txBox="1"/>
          <p:nvPr/>
        </p:nvSpPr>
        <p:spPr>
          <a:xfrm>
            <a:off x="1828800" y="914400"/>
            <a:ext cx="8771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SEND Roles and Qualifications Across Organisations</a:t>
            </a:r>
          </a:p>
        </p:txBody>
      </p:sp>
    </p:spTree>
    <p:extLst>
      <p:ext uri="{BB962C8B-B14F-4D97-AF65-F5344CB8AC3E}">
        <p14:creationId xmlns:p14="http://schemas.microsoft.com/office/powerpoint/2010/main" val="69951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848F839-2E42-0739-ACE1-FA124C5A9326}"/>
              </a:ext>
            </a:extLst>
          </p:cNvPr>
          <p:cNvSpPr txBox="1"/>
          <p:nvPr/>
        </p:nvSpPr>
        <p:spPr>
          <a:xfrm>
            <a:off x="3027924" y="136526"/>
            <a:ext cx="5754696" cy="1680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u="none" strike="noStrike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Legal &amp; Policy Landscape</a:t>
            </a:r>
            <a:endParaRPr lang="en-US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0E080B01-2BFC-C900-ABF2-77B7DCC7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744" y="2024743"/>
            <a:ext cx="10101942" cy="39829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Equality Act 2010 → duty to make reasonable adjustments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 SEND Code of Practice (0–25)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 Ofsted Education Inspection Framework (EIF) → core </a:t>
            </a:r>
          </a:p>
          <a:p>
            <a:pPr marR="0" lvl="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inspection framework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 New Ofsted toolkits and guidance support SEND, high needs, and curriculum quality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 Funding: ALS, discretionary support</a:t>
            </a: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>
                <a:solidFill>
                  <a:schemeClr val="tx2"/>
                </a:solidFill>
                <a:latin typeface="Avenir Next LT Pro" panose="020B0504020202020204" pitchFamily="34" charset="77"/>
              </a:rPr>
              <a:t>SEND Reform 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D0C22-CBA8-F9C7-D7FE-298019AC8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2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F9BD5-FAD0-CF5C-8B94-57647E9B2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5239BC6-D680-DA97-9547-7372538C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79F10A-617C-6286-791C-D62F3E9C6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7F446B-D39E-3913-C4A6-4F070FE1D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494FB9F-0710-611F-960D-9A71769EF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00CFAD-D1BA-0D9A-9F59-493B32CD4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B92EE95-4B22-CC21-56AB-450784B19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77D9994-671B-2F72-8FC4-D19095E3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F2DC6-18EC-1F03-3CC3-32A370ED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5686B3E-D392-9DAA-3FDC-74EC2161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33" y="521073"/>
            <a:ext cx="1046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4000" b="1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What Do We Mean by SEND in Post‑16?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48EE7-8C3A-5559-B522-B814689AF00D}"/>
              </a:ext>
            </a:extLst>
          </p:cNvPr>
          <p:cNvSpPr txBox="1"/>
          <p:nvPr/>
        </p:nvSpPr>
        <p:spPr>
          <a:xfrm>
            <a:off x="1252184" y="2166042"/>
            <a:ext cx="9127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Broad, diverse needs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Many adults have </a:t>
            </a:r>
            <a:r>
              <a:rPr lang="en-GB" sz="3600" b="0" i="1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undiagnosed</a:t>
            </a:r>
            <a:r>
              <a:rPr lang="en-GB" sz="3600" b="0" i="0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 needs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Needs may emerge later in life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Disclosure is often low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Focus on barriers, not labels</a:t>
            </a:r>
            <a:endParaRPr lang="en-GB" b="0" i="0" dirty="0"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38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76F94-7DDB-86C5-88D3-E6E00EFF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B0DF9-97AA-F138-8282-21A7F2F0AE46}"/>
              </a:ext>
            </a:extLst>
          </p:cNvPr>
          <p:cNvSpPr txBox="1"/>
          <p:nvPr/>
        </p:nvSpPr>
        <p:spPr>
          <a:xfrm>
            <a:off x="2832388" y="760421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u="none" strike="noStrike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Why SEND looks different</a:t>
            </a:r>
            <a:endParaRPr lang="en-US" sz="3600" b="1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97BAD77-69B5-1AD8-7E91-1E26CB3B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619" y="2231975"/>
            <a:ext cx="1405944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Many adults have developed coping strategies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Needs may emerge later due to life events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Apprentices often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prioritise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 employment over disclosure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Workplace culture can mask or amplify needs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venir Next LT Pro" panose="020B0504020202020204" pitchFamily="34" charset="77"/>
              </a:rPr>
              <a:t>Stigma and past negative experiences reduce disclosure</a:t>
            </a:r>
          </a:p>
        </p:txBody>
      </p:sp>
    </p:spTree>
    <p:extLst>
      <p:ext uri="{BB962C8B-B14F-4D97-AF65-F5344CB8AC3E}">
        <p14:creationId xmlns:p14="http://schemas.microsoft.com/office/powerpoint/2010/main" val="316525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01951F-7C67-B18B-F0BA-A41B0BCA1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A4013-955C-7D0E-359B-106A86D525FF}"/>
              </a:ext>
            </a:extLst>
          </p:cNvPr>
          <p:cNvSpPr txBox="1"/>
          <p:nvPr/>
        </p:nvSpPr>
        <p:spPr>
          <a:xfrm>
            <a:off x="6094105" y="802955"/>
            <a:ext cx="4977976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defTabSz="914400"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815792-BDAD-D5C2-9614-397B4627FF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145" y="602673"/>
            <a:ext cx="2766157" cy="276615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423F0-44F6-2616-A898-416668AB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6DAB8-C299-569F-4A9B-BA7E3CA0BE51}"/>
              </a:ext>
            </a:extLst>
          </p:cNvPr>
          <p:cNvSpPr txBox="1"/>
          <p:nvPr/>
        </p:nvSpPr>
        <p:spPr>
          <a:xfrm>
            <a:off x="6746372" y="3297412"/>
            <a:ext cx="5053255" cy="11722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647327-70E3-7124-7F92-CB09F828B2E2}"/>
              </a:ext>
            </a:extLst>
          </p:cNvPr>
          <p:cNvSpPr txBox="1"/>
          <p:nvPr/>
        </p:nvSpPr>
        <p:spPr>
          <a:xfrm>
            <a:off x="1507067" y="909114"/>
            <a:ext cx="9383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u="none" strike="noStrike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Common Barriers in Adult Learning</a:t>
            </a:r>
            <a:endParaRPr lang="en-US" sz="3600" b="1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967DB751-67DD-D66A-1A25-3BCE40E03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43" y="2231218"/>
            <a:ext cx="938378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Cognitive and Learning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Language &amp; communication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. Social, Emotional &amp; mental health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4. Sensory and Physical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6291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DF7C34-9DAD-3205-D357-79804D907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3DFDF81-D782-3A48-CA9B-55D861D3E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24397-BD44-F3BC-8726-FAF1EB0F1C55}"/>
              </a:ext>
            </a:extLst>
          </p:cNvPr>
          <p:cNvSpPr txBox="1"/>
          <p:nvPr/>
        </p:nvSpPr>
        <p:spPr>
          <a:xfrm>
            <a:off x="6094105" y="802955"/>
            <a:ext cx="4977976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defTabSz="914400"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A3C13A5-745C-B3F8-D829-39C5E999FD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145" y="602673"/>
            <a:ext cx="2766157" cy="276615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3903C2F-F259-89E4-CE45-D7A3084C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AC7A32-316E-3A04-87E0-224328CC8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7742D38-7431-72F9-3651-66A940A62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6D92386-E269-C0CF-772F-9E031A72F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4AF4CB0-E73D-9EB2-3CD4-19063E5F6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ACD21-1DE0-00E9-3CDC-20396F64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7AD9F-F6BE-09EA-3A5C-FF0D36878976}"/>
              </a:ext>
            </a:extLst>
          </p:cNvPr>
          <p:cNvSpPr txBox="1"/>
          <p:nvPr/>
        </p:nvSpPr>
        <p:spPr>
          <a:xfrm>
            <a:off x="6746372" y="3297412"/>
            <a:ext cx="5053255" cy="11722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77E9BE-989D-F27C-EB7E-A7A97BAB19E1}"/>
              </a:ext>
            </a:extLst>
          </p:cNvPr>
          <p:cNvSpPr txBox="1"/>
          <p:nvPr/>
        </p:nvSpPr>
        <p:spPr>
          <a:xfrm>
            <a:off x="645109" y="167140"/>
            <a:ext cx="9383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u="none" strike="noStrike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Common Barriers in Training and Workplace Settings</a:t>
            </a:r>
            <a:endParaRPr lang="en-US" sz="3600" b="1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951290AD-C14B-D242-1A38-20F1005FD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511" y="1296581"/>
            <a:ext cx="938378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Cognitive and Learning - </a:t>
            </a:r>
            <a:r>
              <a:rPr lang="en-GB" sz="2000" dirty="0">
                <a:latin typeface="Avenir Next LT Pro" panose="020B0504020202020204" pitchFamily="34" charset="77"/>
              </a:rPr>
              <a:t>These might look like difficulties with memory, processing speed, sequencing, or executive functioning.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Language &amp; communication - </a:t>
            </a:r>
            <a:r>
              <a:rPr lang="en-US" altLang="en-US" sz="2000" dirty="0">
                <a:solidFill>
                  <a:srgbClr val="000000"/>
                </a:solidFill>
                <a:latin typeface="Avenir Next LT Pro" panose="020B0504020202020204" pitchFamily="34" charset="77"/>
              </a:rPr>
              <a:t>These show up when learners struggle with workplace jargon, written instructions, or fast‑paced verbal briefings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3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. </a:t>
            </a:r>
            <a:r>
              <a:rPr lang="en-US" altLang="en-US" sz="24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Social,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Emotional &amp; mental health</a:t>
            </a:r>
            <a:r>
              <a:rPr lang="en-GB" dirty="0"/>
              <a:t> </a:t>
            </a:r>
            <a:r>
              <a:rPr lang="en-GB" sz="2000" dirty="0">
                <a:latin typeface="Avenir Next LT Pro" panose="020B0504020202020204" pitchFamily="34" charset="77"/>
              </a:rPr>
              <a:t>Anxiety, trauma, or fluctuating mental health can affect attendance, engagement, and assessment performance</a:t>
            </a:r>
            <a:r>
              <a:rPr lang="en-GB" dirty="0"/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venir Next LT Pro" panose="020B0504020202020204" pitchFamily="34" charset="77"/>
              </a:rPr>
              <a:t>4. Physical &amp; sensory</a:t>
            </a:r>
            <a:r>
              <a:rPr lang="en-GB" dirty="0"/>
              <a:t> </a:t>
            </a:r>
            <a:r>
              <a:rPr lang="en-GB" sz="2000" dirty="0">
                <a:latin typeface="Avenir Next LT Pro" panose="020B0504020202020204" pitchFamily="34" charset="77"/>
              </a:rPr>
              <a:t>Busy, noisy, or unpredictable settings can overwhelm learners, especially those who are neurodivergent.</a:t>
            </a:r>
            <a:endParaRPr lang="en-US" altLang="en-US" sz="2000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latin typeface="Avenir Next LT Pro" panose="020B0504020202020204" pitchFamily="34" charset="77"/>
              </a:rPr>
              <a:t> Mobility needs, hearing or vision impairments, or sensory processing differences.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909B2-8747-5A0D-C6B2-82B31CB5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76" y="288499"/>
            <a:ext cx="2423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DED70-2D1D-A395-8F10-5B707A986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50AF42E-4658-960E-F122-0B2F4919C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EFBCB-0104-8519-5CFF-C8430B75DC54}"/>
              </a:ext>
            </a:extLst>
          </p:cNvPr>
          <p:cNvSpPr txBox="1"/>
          <p:nvPr/>
        </p:nvSpPr>
        <p:spPr>
          <a:xfrm>
            <a:off x="6094105" y="802955"/>
            <a:ext cx="4977976" cy="1455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defTabSz="914400" fontAlgn="b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2B7E87-5A04-49C7-A5C3-809A135215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145" y="602673"/>
            <a:ext cx="2766157" cy="2766157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8ABDEAF-BFD7-8EC3-72E5-7E81DF8D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A74D178-A664-E00F-9CD1-B1CEA8075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7E5F96-9F84-9448-D624-844D6AD13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157BD5C-36A1-447D-D4F3-EFED12F44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12EBEE1-1751-DC88-9C21-B78D65C64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E321-7A73-125F-CCDF-0B074DEF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4C450F2-3BB4-4AE4-8A35-A9D7AEA4C850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A9704-0006-5407-D2D3-0011765EEA61}"/>
              </a:ext>
            </a:extLst>
          </p:cNvPr>
          <p:cNvSpPr txBox="1"/>
          <p:nvPr/>
        </p:nvSpPr>
        <p:spPr>
          <a:xfrm>
            <a:off x="6746372" y="3297412"/>
            <a:ext cx="5053255" cy="11722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marR="0" algn="l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D70BC6-132A-E51C-45F5-662DD64BD9AB}"/>
              </a:ext>
            </a:extLst>
          </p:cNvPr>
          <p:cNvSpPr txBox="1"/>
          <p:nvPr/>
        </p:nvSpPr>
        <p:spPr>
          <a:xfrm>
            <a:off x="1507067" y="909114"/>
            <a:ext cx="9383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u="none" strike="noStrike" dirty="0"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Hidden Curriculum in Training and Workplaces</a:t>
            </a:r>
            <a:endParaRPr lang="en-US" sz="3600" b="1" dirty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4DE96C40-797C-9FC6-7646-1F668D283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143" y="3523879"/>
            <a:ext cx="93837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53831F-02A3-02EF-0A23-D9AE7F742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029" y="2594885"/>
            <a:ext cx="843339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Unwritten expectations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Pace, tone, and communication norms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Navigating workplace relationships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Understanding 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venir Next LT Pro" panose="020B0504020202020204" pitchFamily="34" charset="77"/>
              </a:rPr>
              <a:t>Managing competing demands</a:t>
            </a:r>
          </a:p>
        </p:txBody>
      </p:sp>
    </p:spTree>
    <p:extLst>
      <p:ext uri="{BB962C8B-B14F-4D97-AF65-F5344CB8AC3E}">
        <p14:creationId xmlns:p14="http://schemas.microsoft.com/office/powerpoint/2010/main" val="2687843310"/>
      </p:ext>
    </p:extLst>
  </p:cSld>
  <p:clrMapOvr>
    <a:masterClrMapping/>
  </p:clrMapOvr>
</p:sld>
</file>

<file path=ppt/theme/theme1.xml><?xml version="1.0" encoding="utf-8"?>
<a:theme xmlns:a="http://schemas.openxmlformats.org/drawingml/2006/main" name="Oasis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_win32_DN_V3" id="{65F5DFDA-B6D8-4F37-85B8-E95C858FA146}" vid="{998F2FB7-179B-41D4-99FF-60A4C828B894}"/>
    </a:ext>
  </a:extLst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909AA78-1EEA-E643-8A74-FBA21D4F9E3D}">
  <we:reference id="wa200005566" version="3.0.0.8" store="en-GB" storeType="OMEX"/>
  <we:alternateReferences>
    <we:reference id="WA200005566" version="3.0.0.8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</TotalTime>
  <Words>834</Words>
  <Application>Microsoft Macintosh PowerPoint</Application>
  <PresentationFormat>Widescreen</PresentationFormat>
  <Paragraphs>195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-webkit-standard</vt:lpstr>
      <vt:lpstr>Aptos</vt:lpstr>
      <vt:lpstr>Aptos Display</vt:lpstr>
      <vt:lpstr>Arial</vt:lpstr>
      <vt:lpstr>Avenir Next LT Pro</vt:lpstr>
      <vt:lpstr>Calibri</vt:lpstr>
      <vt:lpstr>Neue Haas Grotesk Text Pro</vt:lpstr>
      <vt:lpstr>OasisVTI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Barratt</dc:creator>
  <cp:lastModifiedBy>Charlotte Barratt</cp:lastModifiedBy>
  <cp:revision>39</cp:revision>
  <dcterms:created xsi:type="dcterms:W3CDTF">2026-02-01T11:27:25Z</dcterms:created>
  <dcterms:modified xsi:type="dcterms:W3CDTF">2026-04-20T12:29:59Z</dcterms:modified>
</cp:coreProperties>
</file>